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  <p:sldId id="266" r:id="rId10"/>
    <p:sldId id="265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B34045E-CEC4-44B6-9ABC-7AF863B0776B}" type="datetimeFigureOut">
              <a:rPr lang="en-AU" smtClean="0"/>
              <a:t>27/11/2018</a:t>
            </a:fld>
            <a:endParaRPr lang="en-A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B730053-E23B-4338-8FE4-6433C7391C84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Hands on Technology – </a:t>
            </a:r>
            <a:br>
              <a:rPr lang="en-AU" dirty="0" smtClean="0"/>
            </a:br>
            <a:r>
              <a:rPr lang="en-AU" dirty="0" smtClean="0"/>
              <a:t>Fusion 360 (Autodesk)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Killara High School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21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Vacuum Formers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3667125" cy="428625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49886"/>
            <a:ext cx="3822785" cy="215031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83968" y="3501008"/>
            <a:ext cx="864096" cy="6480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37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Laser Cutters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1988840"/>
            <a:ext cx="3620973" cy="3168352"/>
          </a:xfrm>
        </p:spPr>
      </p:pic>
      <p:sp>
        <p:nvSpPr>
          <p:cNvPr id="5" name="Right Arrow 4"/>
          <p:cNvSpPr/>
          <p:nvPr/>
        </p:nvSpPr>
        <p:spPr>
          <a:xfrm>
            <a:off x="4127001" y="3210171"/>
            <a:ext cx="864096" cy="6480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5" r="11311"/>
          <a:stretch/>
        </p:blipFill>
        <p:spPr>
          <a:xfrm>
            <a:off x="5076056" y="2276872"/>
            <a:ext cx="3570045" cy="283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were the outcomes for the students?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have access to State of the Art software.</a:t>
            </a:r>
          </a:p>
          <a:p>
            <a:r>
              <a:rPr lang="en-AU" dirty="0" smtClean="0"/>
              <a:t>They can easily access their work at home.</a:t>
            </a:r>
          </a:p>
          <a:p>
            <a:r>
              <a:rPr lang="en-AU" dirty="0" smtClean="0"/>
              <a:t>The Software is free to students.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66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Tell us about your training and development event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An introductory course to the product Fusion 360. </a:t>
            </a:r>
            <a:r>
              <a:rPr lang="en-AU" dirty="0" smtClean="0"/>
              <a:t>Run by the Institute of Industrial Arts and Technology </a:t>
            </a:r>
            <a:r>
              <a:rPr lang="en-AU" dirty="0" smtClean="0"/>
              <a:t>E</a:t>
            </a:r>
            <a:r>
              <a:rPr lang="en-AU" dirty="0" smtClean="0"/>
              <a:t>ducators. </a:t>
            </a:r>
            <a:endParaRPr lang="en-AU" dirty="0" smtClean="0"/>
          </a:p>
          <a:p>
            <a:r>
              <a:rPr lang="en-AU" b="1" dirty="0" smtClean="0"/>
              <a:t>Fusion </a:t>
            </a:r>
            <a:r>
              <a:rPr lang="en-AU" b="1" dirty="0"/>
              <a:t>360</a:t>
            </a:r>
            <a:r>
              <a:rPr lang="en-AU" dirty="0"/>
              <a:t> </a:t>
            </a:r>
            <a:r>
              <a:rPr lang="en-AU" dirty="0" smtClean="0"/>
              <a:t>(Ultimate) is </a:t>
            </a:r>
            <a:r>
              <a:rPr lang="en-AU" dirty="0"/>
              <a:t>the first 3D CAD, CAM, and CAE tool of its kind that connects your entire product development process in a single cloud-based platform that works on PC, Mac, and mobile devices. </a:t>
            </a:r>
          </a:p>
        </p:txBody>
      </p:sp>
    </p:spTree>
    <p:extLst>
      <p:ext uri="{BB962C8B-B14F-4D97-AF65-F5344CB8AC3E}">
        <p14:creationId xmlns:p14="http://schemas.microsoft.com/office/powerpoint/2010/main" val="5255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Terms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00B0F0"/>
                </a:solidFill>
              </a:rPr>
              <a:t>Computer-aided design </a:t>
            </a:r>
            <a:r>
              <a:rPr lang="en-AU" dirty="0" smtClean="0">
                <a:solidFill>
                  <a:srgbClr val="00B0F0"/>
                </a:solidFill>
              </a:rPr>
              <a:t>(CAD)</a:t>
            </a:r>
            <a:r>
              <a:rPr lang="en-AU" dirty="0" smtClean="0"/>
              <a:t>is </a:t>
            </a:r>
            <a:r>
              <a:rPr lang="en-AU" dirty="0"/>
              <a:t>the use of computer systems to aid in the creation, modification, analysis, or optimization of a design. </a:t>
            </a:r>
            <a:r>
              <a:rPr lang="en-AU" dirty="0" smtClean="0"/>
              <a:t>CAD software is used to increase the productivity of the designer, improve the quality of design, improve communications through documentation, and to create a database for manufacturing.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17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Terms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00B0F0"/>
                </a:solidFill>
              </a:rPr>
              <a:t>Computer-aided manufacturing (CAM) </a:t>
            </a:r>
            <a:r>
              <a:rPr lang="en-AU" dirty="0"/>
              <a:t>is an application technology that uses computer software and machinery to facilitate and automate manufacturing processes. </a:t>
            </a:r>
            <a:r>
              <a:rPr lang="en-AU" i="1" dirty="0" smtClean="0"/>
              <a:t>CAM</a:t>
            </a:r>
            <a:r>
              <a:rPr lang="en-AU" dirty="0" smtClean="0"/>
              <a:t> is the successor of computer-aided engineering (CAE) and is often used in tandem with computer-aided design (CAD).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25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Terms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00B0F0"/>
                </a:solidFill>
              </a:rPr>
              <a:t>Computer-aided engineering (CAE) </a:t>
            </a:r>
            <a:r>
              <a:rPr lang="en-AU" dirty="0"/>
              <a:t>is the broad usage of computer software to aid in engineering analysis tasks. It includes finite element analysis (FEA), computational fluid dynamics (CFD), </a:t>
            </a:r>
            <a:r>
              <a:rPr lang="en-AU" dirty="0"/>
              <a:t>multibody</a:t>
            </a:r>
            <a:r>
              <a:rPr lang="en-AU" dirty="0"/>
              <a:t> dynamics (MBD), durability and optimization.</a:t>
            </a:r>
          </a:p>
        </p:txBody>
      </p:sp>
    </p:spTree>
    <p:extLst>
      <p:ext uri="{BB962C8B-B14F-4D97-AF65-F5344CB8AC3E}">
        <p14:creationId xmlns:p14="http://schemas.microsoft.com/office/powerpoint/2010/main" val="38593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did you learn?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basics of the Fusion 360 product. </a:t>
            </a:r>
          </a:p>
          <a:p>
            <a:r>
              <a:rPr lang="en-AU" dirty="0" smtClean="0"/>
              <a:t>Like all CAD courses you need time on the product to really understand it. </a:t>
            </a:r>
          </a:p>
          <a:p>
            <a:r>
              <a:rPr lang="en-AU" dirty="0" smtClean="0"/>
              <a:t>In our faculty we have progressed from two PTC products (Pro Desktop and Creo) and are now looking to transition to Fusion 360. </a:t>
            </a:r>
          </a:p>
          <a:p>
            <a:r>
              <a:rPr lang="en-AU" dirty="0" smtClean="0"/>
              <a:t>We believe it will be easier for students to learn.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52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59240"/>
          </a:xfrm>
        </p:spPr>
        <p:txBody>
          <a:bodyPr>
            <a:noAutofit/>
          </a:bodyPr>
          <a:lstStyle/>
          <a:p>
            <a:r>
              <a:rPr lang="en-AU" sz="3200" dirty="0" smtClean="0"/>
              <a:t>How did it Change your practice?/What does it look like in your school?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Access for students is increased significantly. They can use it at home. </a:t>
            </a:r>
          </a:p>
          <a:p>
            <a:r>
              <a:rPr lang="en-AU" dirty="0" smtClean="0"/>
              <a:t>It has changed the rollout of the software across school.</a:t>
            </a:r>
          </a:p>
          <a:p>
            <a:r>
              <a:rPr lang="en-AU" dirty="0" smtClean="0"/>
              <a:t>It can be used across multiple subjects such as Design and Technology, VET subjects, Industrial Technology and Engineering Studies.  </a:t>
            </a:r>
            <a:r>
              <a:rPr lang="en-AU" dirty="0" smtClean="0"/>
              <a:t>It could be used in the Visual Arts space.</a:t>
            </a:r>
            <a:endParaRPr lang="en-AU" dirty="0" smtClean="0"/>
          </a:p>
          <a:p>
            <a:r>
              <a:rPr lang="en-AU" dirty="0" smtClean="0"/>
              <a:t>Like all CAD software we are able to utilise the following technologies to manufacture products. These include: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47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3D Milling Machine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3860513" cy="315091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7" r="18437"/>
          <a:stretch/>
        </p:blipFill>
        <p:spPr>
          <a:xfrm>
            <a:off x="4981360" y="2132856"/>
            <a:ext cx="3795658" cy="316835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361802" y="3295079"/>
            <a:ext cx="792088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6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3D Printer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3888432" cy="3888432"/>
          </a:xfrm>
        </p:spPr>
      </p:pic>
      <p:sp>
        <p:nvSpPr>
          <p:cNvPr id="6" name="Right Arrow 5"/>
          <p:cNvSpPr/>
          <p:nvPr/>
        </p:nvSpPr>
        <p:spPr>
          <a:xfrm>
            <a:off x="4499992" y="3431378"/>
            <a:ext cx="792088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9" t="-7696" r="26012" b="7696"/>
          <a:stretch/>
        </p:blipFill>
        <p:spPr>
          <a:xfrm>
            <a:off x="5436096" y="2420888"/>
            <a:ext cx="3015253" cy="229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136</TotalTime>
  <Words>425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Hands on Technology –  Fusion 360 (Autodesk)</vt:lpstr>
      <vt:lpstr>Tell us about your training and development event</vt:lpstr>
      <vt:lpstr>Key Terms</vt:lpstr>
      <vt:lpstr>Key Terms</vt:lpstr>
      <vt:lpstr>Key Terms</vt:lpstr>
      <vt:lpstr>What did you learn?</vt:lpstr>
      <vt:lpstr>How did it Change your practice?/What does it look like in your school?</vt:lpstr>
      <vt:lpstr>3D Milling Machine</vt:lpstr>
      <vt:lpstr>3D Printer</vt:lpstr>
      <vt:lpstr>Vacuum Formers</vt:lpstr>
      <vt:lpstr>Laser Cutters</vt:lpstr>
      <vt:lpstr>What were the outcomes for the students?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on Technology –  Fusion 360 (Autodesk)</dc:title>
  <dc:creator>Staff</dc:creator>
  <cp:lastModifiedBy>Staff</cp:lastModifiedBy>
  <cp:revision>30</cp:revision>
  <dcterms:created xsi:type="dcterms:W3CDTF">2018-11-26T20:58:30Z</dcterms:created>
  <dcterms:modified xsi:type="dcterms:W3CDTF">2018-11-26T23:27:07Z</dcterms:modified>
</cp:coreProperties>
</file>