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D9B28-AE44-49F3-8D20-EA8ABF7E9326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86F1D-61A7-49F2-98B7-B7FEAC251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134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FAE3-F1B5-4A00-BC3B-749A6E82D7D7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1AF7-7447-4188-8D0D-6151050764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578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FAE3-F1B5-4A00-BC3B-749A6E82D7D7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1AF7-7447-4188-8D0D-6151050764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85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FAE3-F1B5-4A00-BC3B-749A6E82D7D7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1AF7-7447-4188-8D0D-6151050764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836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FAE3-F1B5-4A00-BC3B-749A6E82D7D7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1AF7-7447-4188-8D0D-6151050764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492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FAE3-F1B5-4A00-BC3B-749A6E82D7D7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1AF7-7447-4188-8D0D-6151050764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299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FAE3-F1B5-4A00-BC3B-749A6E82D7D7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1AF7-7447-4188-8D0D-6151050764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447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FAE3-F1B5-4A00-BC3B-749A6E82D7D7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1AF7-7447-4188-8D0D-6151050764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011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FAE3-F1B5-4A00-BC3B-749A6E82D7D7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1AF7-7447-4188-8D0D-6151050764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11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FAE3-F1B5-4A00-BC3B-749A6E82D7D7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1AF7-7447-4188-8D0D-6151050764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993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FAE3-F1B5-4A00-BC3B-749A6E82D7D7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1AF7-7447-4188-8D0D-6151050764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200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FAE3-F1B5-4A00-BC3B-749A6E82D7D7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1AF7-7447-4188-8D0D-6151050764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01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8FAE3-F1B5-4A00-BC3B-749A6E82D7D7}" type="datetimeFigureOut">
              <a:rPr lang="en-AU" smtClean="0"/>
              <a:t>23/11/2018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1AF7-7447-4188-8D0D-6151050764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59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hehappinessmission.com.a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6192687"/>
          </a:xfrm>
        </p:spPr>
        <p:txBody>
          <a:bodyPr/>
          <a:lstStyle/>
          <a:p>
            <a:r>
              <a:rPr lang="en-AU" b="1" dirty="0" smtClean="0"/>
              <a:t>Professional Development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with 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59443"/>
            <a:ext cx="5391477" cy="28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295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8654745" cy="45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304"/>
            <a:ext cx="3168352" cy="167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75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Background: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257800"/>
          </a:xfrm>
        </p:spPr>
        <p:txBody>
          <a:bodyPr>
            <a:normAutofit/>
          </a:bodyPr>
          <a:lstStyle/>
          <a:p>
            <a:r>
              <a:rPr lang="en-AU" dirty="0" smtClean="0"/>
              <a:t>Carly and </a:t>
            </a:r>
            <a:r>
              <a:rPr lang="en-AU" dirty="0" err="1" smtClean="0"/>
              <a:t>Tresne</a:t>
            </a:r>
            <a:r>
              <a:rPr lang="en-AU" dirty="0" smtClean="0"/>
              <a:t> (of MKR fame!) have a teaching background but left teaching to run an </a:t>
            </a:r>
            <a:r>
              <a:rPr lang="en-AU" dirty="0" err="1" smtClean="0"/>
              <a:t>edu</a:t>
            </a:r>
            <a:r>
              <a:rPr lang="en-AU" dirty="0" smtClean="0"/>
              <a:t>-business, providing NESA accredited PD for various Stage 4, 5 and 6 TAS and PDHPE subjects</a:t>
            </a:r>
          </a:p>
          <a:p>
            <a:r>
              <a:rPr lang="en-AU" dirty="0" smtClean="0"/>
              <a:t>Their PD delivery is grounded in positive psychology</a:t>
            </a:r>
          </a:p>
          <a:p>
            <a:r>
              <a:rPr lang="en-AU" dirty="0" smtClean="0"/>
              <a:t>Jan and I attended their one day PD session about developing resources for the Stage 6 HSC Food Technology course</a:t>
            </a:r>
          </a:p>
          <a:p>
            <a:pPr lvl="1"/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7"/>
            <a:ext cx="2175288" cy="1149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6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AU" b="1" dirty="0" smtClean="0"/>
              <a:t>Positives: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661248"/>
          </a:xfrm>
        </p:spPr>
        <p:txBody>
          <a:bodyPr>
            <a:normAutofit/>
          </a:bodyPr>
          <a:lstStyle/>
          <a:p>
            <a:r>
              <a:rPr lang="en-AU" dirty="0" smtClean="0"/>
              <a:t>Ready to teach resources supplied, including resources, assessments and “programming for improvement” suggestions  </a:t>
            </a:r>
            <a:r>
              <a:rPr lang="en-AU" b="1" i="1" dirty="0" smtClean="0"/>
              <a:t>see handout</a:t>
            </a:r>
          </a:p>
          <a:p>
            <a:r>
              <a:rPr lang="en-AU" dirty="0" smtClean="0"/>
              <a:t>Comprehensively addressed the four HSC topics</a:t>
            </a:r>
          </a:p>
          <a:p>
            <a:r>
              <a:rPr lang="en-AU" dirty="0" smtClean="0"/>
              <a:t>Lots of interactive teaching strategies to make very dry sections of the syllabus more interesting</a:t>
            </a:r>
          </a:p>
          <a:p>
            <a:r>
              <a:rPr lang="en-AU" dirty="0" smtClean="0"/>
              <a:t>Upbeat and enjoyable delivery</a:t>
            </a:r>
          </a:p>
          <a:p>
            <a:r>
              <a:rPr lang="en-AU" dirty="0" smtClean="0"/>
              <a:t>Training is NESA registered and they log the hours for you!</a:t>
            </a:r>
          </a:p>
          <a:p>
            <a:r>
              <a:rPr lang="en-AU" dirty="0" smtClean="0"/>
              <a:t>Costs involved, but worth it.  </a:t>
            </a:r>
            <a:r>
              <a:rPr lang="en-AU" b="1" dirty="0" smtClean="0"/>
              <a:t>Would recommend!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4810"/>
            <a:ext cx="1944216" cy="102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45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Contact: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E:  </a:t>
            </a:r>
            <a:r>
              <a:rPr lang="en-AU" dirty="0" smtClean="0">
                <a:hlinkClick r:id="rId2"/>
              </a:rPr>
              <a:t>https://thehappinessmission.com.au/</a:t>
            </a:r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M</a:t>
            </a:r>
            <a:r>
              <a:rPr lang="en-AU" dirty="0" smtClean="0"/>
              <a:t>: 0407 458 586</a:t>
            </a:r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7"/>
            <a:ext cx="2175288" cy="1149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38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Professional Development with   </vt:lpstr>
      <vt:lpstr>PowerPoint Presentation</vt:lpstr>
      <vt:lpstr>Background:</vt:lpstr>
      <vt:lpstr>Positives:</vt:lpstr>
      <vt:lpstr>Contact: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Learning  with  The Happiness Mission </dc:title>
  <dc:creator>Appleton, Amy</dc:creator>
  <cp:lastModifiedBy>Appleton, Amy</cp:lastModifiedBy>
  <cp:revision>12</cp:revision>
  <cp:lastPrinted>2018-11-22T22:31:52Z</cp:lastPrinted>
  <dcterms:created xsi:type="dcterms:W3CDTF">2018-11-22T22:12:30Z</dcterms:created>
  <dcterms:modified xsi:type="dcterms:W3CDTF">2018-11-22T22:36:13Z</dcterms:modified>
</cp:coreProperties>
</file>