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79" r:id="rId3"/>
    <p:sldId id="258" r:id="rId4"/>
    <p:sldId id="256" r:id="rId5"/>
    <p:sldId id="275" r:id="rId6"/>
    <p:sldId id="282" r:id="rId7"/>
    <p:sldId id="274" r:id="rId8"/>
    <p:sldId id="277" r:id="rId9"/>
    <p:sldId id="276" r:id="rId10"/>
    <p:sldId id="278" r:id="rId11"/>
    <p:sldId id="261" r:id="rId12"/>
    <p:sldId id="262" r:id="rId13"/>
    <p:sldId id="273" r:id="rId14"/>
    <p:sldId id="260" r:id="rId15"/>
    <p:sldId id="280" r:id="rId16"/>
    <p:sldId id="283" r:id="rId17"/>
    <p:sldId id="284" r:id="rId18"/>
    <p:sldId id="286" r:id="rId19"/>
    <p:sldId id="287" r:id="rId20"/>
    <p:sldId id="285" r:id="rId21"/>
    <p:sldId id="263" r:id="rId22"/>
  </p:sldIdLst>
  <p:sldSz cx="9144000" cy="6858000" type="screen4x3"/>
  <p:notesSz cx="6858000" cy="9144000"/>
  <p:defaultTextStyle>
    <a:defPPr>
      <a:defRPr lang="en-US"/>
    </a:defPPr>
    <a:lvl1pPr marL="0" algn="l" defTabSz="914080" rtl="0" eaLnBrk="1" latinLnBrk="0" hangingPunct="1">
      <a:defRPr sz="1800" kern="1200">
        <a:solidFill>
          <a:schemeClr val="tx1"/>
        </a:solidFill>
        <a:latin typeface="+mn-lt"/>
        <a:ea typeface="+mn-ea"/>
        <a:cs typeface="+mn-cs"/>
      </a:defRPr>
    </a:lvl1pPr>
    <a:lvl2pPr marL="457039" algn="l" defTabSz="914080" rtl="0" eaLnBrk="1" latinLnBrk="0" hangingPunct="1">
      <a:defRPr sz="1800" kern="1200">
        <a:solidFill>
          <a:schemeClr val="tx1"/>
        </a:solidFill>
        <a:latin typeface="+mn-lt"/>
        <a:ea typeface="+mn-ea"/>
        <a:cs typeface="+mn-cs"/>
      </a:defRPr>
    </a:lvl2pPr>
    <a:lvl3pPr marL="914080" algn="l" defTabSz="914080" rtl="0" eaLnBrk="1" latinLnBrk="0" hangingPunct="1">
      <a:defRPr sz="1800" kern="1200">
        <a:solidFill>
          <a:schemeClr val="tx1"/>
        </a:solidFill>
        <a:latin typeface="+mn-lt"/>
        <a:ea typeface="+mn-ea"/>
        <a:cs typeface="+mn-cs"/>
      </a:defRPr>
    </a:lvl3pPr>
    <a:lvl4pPr marL="1371118" algn="l" defTabSz="914080" rtl="0" eaLnBrk="1" latinLnBrk="0" hangingPunct="1">
      <a:defRPr sz="1800" kern="1200">
        <a:solidFill>
          <a:schemeClr val="tx1"/>
        </a:solidFill>
        <a:latin typeface="+mn-lt"/>
        <a:ea typeface="+mn-ea"/>
        <a:cs typeface="+mn-cs"/>
      </a:defRPr>
    </a:lvl4pPr>
    <a:lvl5pPr marL="1828157" algn="l" defTabSz="914080" rtl="0" eaLnBrk="1" latinLnBrk="0" hangingPunct="1">
      <a:defRPr sz="1800" kern="1200">
        <a:solidFill>
          <a:schemeClr val="tx1"/>
        </a:solidFill>
        <a:latin typeface="+mn-lt"/>
        <a:ea typeface="+mn-ea"/>
        <a:cs typeface="+mn-cs"/>
      </a:defRPr>
    </a:lvl5pPr>
    <a:lvl6pPr marL="2285198" algn="l" defTabSz="914080" rtl="0" eaLnBrk="1" latinLnBrk="0" hangingPunct="1">
      <a:defRPr sz="1800" kern="1200">
        <a:solidFill>
          <a:schemeClr val="tx1"/>
        </a:solidFill>
        <a:latin typeface="+mn-lt"/>
        <a:ea typeface="+mn-ea"/>
        <a:cs typeface="+mn-cs"/>
      </a:defRPr>
    </a:lvl6pPr>
    <a:lvl7pPr marL="2742237" algn="l" defTabSz="914080" rtl="0" eaLnBrk="1" latinLnBrk="0" hangingPunct="1">
      <a:defRPr sz="1800" kern="1200">
        <a:solidFill>
          <a:schemeClr val="tx1"/>
        </a:solidFill>
        <a:latin typeface="+mn-lt"/>
        <a:ea typeface="+mn-ea"/>
        <a:cs typeface="+mn-cs"/>
      </a:defRPr>
    </a:lvl7pPr>
    <a:lvl8pPr marL="3199276" algn="l" defTabSz="914080" rtl="0" eaLnBrk="1" latinLnBrk="0" hangingPunct="1">
      <a:defRPr sz="1800" kern="1200">
        <a:solidFill>
          <a:schemeClr val="tx1"/>
        </a:solidFill>
        <a:latin typeface="+mn-lt"/>
        <a:ea typeface="+mn-ea"/>
        <a:cs typeface="+mn-cs"/>
      </a:defRPr>
    </a:lvl8pPr>
    <a:lvl9pPr marL="3656316" algn="l" defTabSz="9140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670"/>
    <a:srgbClr val="86602E"/>
    <a:srgbClr val="E3CDAF"/>
    <a:srgbClr val="D5B385"/>
    <a:srgbClr val="FAC3A8"/>
    <a:srgbClr val="BA8640"/>
    <a:srgbClr val="D3A955"/>
    <a:srgbClr val="A8793A"/>
    <a:srgbClr val="E6F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8756" autoAdjust="0"/>
  </p:normalViewPr>
  <p:slideViewPr>
    <p:cSldViewPr snapToGrid="0">
      <p:cViewPr varScale="1">
        <p:scale>
          <a:sx n="57" d="100"/>
          <a:sy n="57" d="100"/>
        </p:scale>
        <p:origin x="137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0D5AF-616B-45A3-8CCD-2D105EA103C9}" type="datetimeFigureOut">
              <a:rPr lang="en-US" smtClean="0"/>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342D6-BF61-41B3-AF8F-455D6DC0B1B4}" type="slidenum">
              <a:rPr lang="en-US" smtClean="0"/>
              <a:t>‹#›</a:t>
            </a:fld>
            <a:endParaRPr lang="en-US"/>
          </a:p>
        </p:txBody>
      </p:sp>
    </p:spTree>
    <p:extLst>
      <p:ext uri="{BB962C8B-B14F-4D97-AF65-F5344CB8AC3E}">
        <p14:creationId xmlns:p14="http://schemas.microsoft.com/office/powerpoint/2010/main" val="2241516292"/>
      </p:ext>
    </p:extLst>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39"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18" algn="l" defTabSz="914080" rtl="0" eaLnBrk="1" latinLnBrk="0" hangingPunct="1">
      <a:defRPr sz="1200" kern="1200">
        <a:solidFill>
          <a:schemeClr val="tx1"/>
        </a:solidFill>
        <a:latin typeface="+mn-lt"/>
        <a:ea typeface="+mn-ea"/>
        <a:cs typeface="+mn-cs"/>
      </a:defRPr>
    </a:lvl4pPr>
    <a:lvl5pPr marL="1828157" algn="l" defTabSz="914080" rtl="0" eaLnBrk="1" latinLnBrk="0" hangingPunct="1">
      <a:defRPr sz="1200" kern="1200">
        <a:solidFill>
          <a:schemeClr val="tx1"/>
        </a:solidFill>
        <a:latin typeface="+mn-lt"/>
        <a:ea typeface="+mn-ea"/>
        <a:cs typeface="+mn-cs"/>
      </a:defRPr>
    </a:lvl5pPr>
    <a:lvl6pPr marL="2285198" algn="l" defTabSz="914080" rtl="0" eaLnBrk="1" latinLnBrk="0" hangingPunct="1">
      <a:defRPr sz="1200" kern="1200">
        <a:solidFill>
          <a:schemeClr val="tx1"/>
        </a:solidFill>
        <a:latin typeface="+mn-lt"/>
        <a:ea typeface="+mn-ea"/>
        <a:cs typeface="+mn-cs"/>
      </a:defRPr>
    </a:lvl6pPr>
    <a:lvl7pPr marL="2742237" algn="l" defTabSz="914080" rtl="0" eaLnBrk="1" latinLnBrk="0" hangingPunct="1">
      <a:defRPr sz="1200" kern="1200">
        <a:solidFill>
          <a:schemeClr val="tx1"/>
        </a:solidFill>
        <a:latin typeface="+mn-lt"/>
        <a:ea typeface="+mn-ea"/>
        <a:cs typeface="+mn-cs"/>
      </a:defRPr>
    </a:lvl7pPr>
    <a:lvl8pPr marL="3199276" algn="l" defTabSz="914080" rtl="0" eaLnBrk="1" latinLnBrk="0" hangingPunct="1">
      <a:defRPr sz="1200" kern="1200">
        <a:solidFill>
          <a:schemeClr val="tx1"/>
        </a:solidFill>
        <a:latin typeface="+mn-lt"/>
        <a:ea typeface="+mn-ea"/>
        <a:cs typeface="+mn-cs"/>
      </a:defRPr>
    </a:lvl8pPr>
    <a:lvl9pPr marL="3656316"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42D6-BF61-41B3-AF8F-455D6DC0B1B4}" type="slidenum">
              <a:rPr lang="en-US" smtClean="0"/>
              <a:t>1</a:t>
            </a:fld>
            <a:endParaRPr lang="en-US"/>
          </a:p>
        </p:txBody>
      </p:sp>
    </p:spTree>
    <p:extLst>
      <p:ext uri="{BB962C8B-B14F-4D97-AF65-F5344CB8AC3E}">
        <p14:creationId xmlns:p14="http://schemas.microsoft.com/office/powerpoint/2010/main" val="21819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42D6-BF61-41B3-AF8F-455D6DC0B1B4}" type="slidenum">
              <a:rPr lang="en-US" smtClean="0"/>
              <a:t>4</a:t>
            </a:fld>
            <a:endParaRPr lang="en-US"/>
          </a:p>
        </p:txBody>
      </p:sp>
    </p:spTree>
    <p:extLst>
      <p:ext uri="{BB962C8B-B14F-4D97-AF65-F5344CB8AC3E}">
        <p14:creationId xmlns:p14="http://schemas.microsoft.com/office/powerpoint/2010/main" val="218193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40"/>
            <a:ext cx="6858000" cy="1655762"/>
          </a:xfrm>
        </p:spPr>
        <p:txBody>
          <a:bodyPr/>
          <a:lstStyle>
            <a:lvl1pPr marL="0" indent="0" algn="ctr">
              <a:buNone/>
              <a:defRPr sz="1800"/>
            </a:lvl1pPr>
            <a:lvl2pPr marL="342779" indent="0" algn="ctr">
              <a:buNone/>
              <a:defRPr sz="1500"/>
            </a:lvl2pPr>
            <a:lvl3pPr marL="685559" indent="0" algn="ctr">
              <a:buNone/>
              <a:defRPr sz="1300"/>
            </a:lvl3pPr>
            <a:lvl4pPr marL="1028339" indent="0" algn="ctr">
              <a:buNone/>
              <a:defRPr sz="1200"/>
            </a:lvl4pPr>
            <a:lvl5pPr marL="1371118" indent="0" algn="ctr">
              <a:buNone/>
              <a:defRPr sz="1200"/>
            </a:lvl5pPr>
            <a:lvl6pPr marL="1713898" indent="0" algn="ctr">
              <a:buNone/>
              <a:defRPr sz="1200"/>
            </a:lvl6pPr>
            <a:lvl7pPr marL="2056678" indent="0" algn="ctr">
              <a:buNone/>
              <a:defRPr sz="1200"/>
            </a:lvl7pPr>
            <a:lvl8pPr marL="2399457" indent="0" algn="ctr">
              <a:buNone/>
              <a:defRPr sz="1200"/>
            </a:lvl8pPr>
            <a:lvl9pPr marL="2742237"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AF22D1-C93F-4C1E-9228-9C552029E400}"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274848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AF22D1-C93F-4C1E-9228-9C552029E400}"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75329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AF22D1-C93F-4C1E-9228-9C552029E400}"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410068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AF22D1-C93F-4C1E-9228-9C552029E400}"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185279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4589468"/>
            <a:ext cx="7886700" cy="1500187"/>
          </a:xfrm>
        </p:spPr>
        <p:txBody>
          <a:bodyPr/>
          <a:lstStyle>
            <a:lvl1pPr marL="0" indent="0">
              <a:buNone/>
              <a:defRPr sz="1800">
                <a:solidFill>
                  <a:schemeClr val="tx1">
                    <a:tint val="75000"/>
                  </a:schemeClr>
                </a:solidFill>
              </a:defRPr>
            </a:lvl1pPr>
            <a:lvl2pPr marL="342779" indent="0">
              <a:buNone/>
              <a:defRPr sz="1500">
                <a:solidFill>
                  <a:schemeClr val="tx1">
                    <a:tint val="75000"/>
                  </a:schemeClr>
                </a:solidFill>
              </a:defRPr>
            </a:lvl2pPr>
            <a:lvl3pPr marL="685559" indent="0">
              <a:buNone/>
              <a:defRPr sz="1300">
                <a:solidFill>
                  <a:schemeClr val="tx1">
                    <a:tint val="75000"/>
                  </a:schemeClr>
                </a:solidFill>
              </a:defRPr>
            </a:lvl3pPr>
            <a:lvl4pPr marL="1028339" indent="0">
              <a:buNone/>
              <a:defRPr sz="1200">
                <a:solidFill>
                  <a:schemeClr val="tx1">
                    <a:tint val="75000"/>
                  </a:schemeClr>
                </a:solidFill>
              </a:defRPr>
            </a:lvl4pPr>
            <a:lvl5pPr marL="1371118" indent="0">
              <a:buNone/>
              <a:defRPr sz="1200">
                <a:solidFill>
                  <a:schemeClr val="tx1">
                    <a:tint val="75000"/>
                  </a:schemeClr>
                </a:solidFill>
              </a:defRPr>
            </a:lvl5pPr>
            <a:lvl6pPr marL="1713898" indent="0">
              <a:buNone/>
              <a:defRPr sz="1200">
                <a:solidFill>
                  <a:schemeClr val="tx1">
                    <a:tint val="75000"/>
                  </a:schemeClr>
                </a:solidFill>
              </a:defRPr>
            </a:lvl6pPr>
            <a:lvl7pPr marL="2056678" indent="0">
              <a:buNone/>
              <a:defRPr sz="1200">
                <a:solidFill>
                  <a:schemeClr val="tx1">
                    <a:tint val="75000"/>
                  </a:schemeClr>
                </a:solidFill>
              </a:defRPr>
            </a:lvl7pPr>
            <a:lvl8pPr marL="2399457" indent="0">
              <a:buNone/>
              <a:defRPr sz="1200">
                <a:solidFill>
                  <a:schemeClr val="tx1">
                    <a:tint val="75000"/>
                  </a:schemeClr>
                </a:solidFill>
              </a:defRPr>
            </a:lvl8pPr>
            <a:lvl9pPr marL="2742237"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AF22D1-C93F-4C1E-9228-9C552029E400}"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54310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AF22D1-C93F-4C1E-9228-9C552029E400}"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294869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3" y="1681165"/>
            <a:ext cx="3868340" cy="823912"/>
          </a:xfrm>
        </p:spPr>
        <p:txBody>
          <a:bodyPr anchor="b"/>
          <a:lstStyle>
            <a:lvl1pPr marL="0" indent="0">
              <a:buNone/>
              <a:defRPr sz="1800" b="1"/>
            </a:lvl1pPr>
            <a:lvl2pPr marL="342779" indent="0">
              <a:buNone/>
              <a:defRPr sz="1500" b="1"/>
            </a:lvl2pPr>
            <a:lvl3pPr marL="685559" indent="0">
              <a:buNone/>
              <a:defRPr sz="1300" b="1"/>
            </a:lvl3pPr>
            <a:lvl4pPr marL="1028339" indent="0">
              <a:buNone/>
              <a:defRPr sz="1200" b="1"/>
            </a:lvl4pPr>
            <a:lvl5pPr marL="1371118" indent="0">
              <a:buNone/>
              <a:defRPr sz="1200" b="1"/>
            </a:lvl5pPr>
            <a:lvl6pPr marL="1713898" indent="0">
              <a:buNone/>
              <a:defRPr sz="1200" b="1"/>
            </a:lvl6pPr>
            <a:lvl7pPr marL="2056678" indent="0">
              <a:buNone/>
              <a:defRPr sz="1200" b="1"/>
            </a:lvl7pPr>
            <a:lvl8pPr marL="2399457" indent="0">
              <a:buNone/>
              <a:defRPr sz="1200" b="1"/>
            </a:lvl8pPr>
            <a:lvl9pPr marL="2742237" indent="0">
              <a:buNone/>
              <a:defRPr sz="1200" b="1"/>
            </a:lvl9pPr>
          </a:lstStyle>
          <a:p>
            <a:pPr lvl="0"/>
            <a:r>
              <a:rPr lang="en-US"/>
              <a:t>Edit Master text styles</a:t>
            </a:r>
          </a:p>
        </p:txBody>
      </p:sp>
      <p:sp>
        <p:nvSpPr>
          <p:cNvPr id="4" name="Content Placeholder 3"/>
          <p:cNvSpPr>
            <a:spLocks noGrp="1"/>
          </p:cNvSpPr>
          <p:nvPr>
            <p:ph sz="half" idx="2"/>
          </p:nvPr>
        </p:nvSpPr>
        <p:spPr>
          <a:xfrm>
            <a:off x="629843"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5"/>
            <a:ext cx="3887391" cy="823912"/>
          </a:xfrm>
        </p:spPr>
        <p:txBody>
          <a:bodyPr anchor="b"/>
          <a:lstStyle>
            <a:lvl1pPr marL="0" indent="0">
              <a:buNone/>
              <a:defRPr sz="1800" b="1"/>
            </a:lvl1pPr>
            <a:lvl2pPr marL="342779" indent="0">
              <a:buNone/>
              <a:defRPr sz="1500" b="1"/>
            </a:lvl2pPr>
            <a:lvl3pPr marL="685559" indent="0">
              <a:buNone/>
              <a:defRPr sz="1300" b="1"/>
            </a:lvl3pPr>
            <a:lvl4pPr marL="1028339" indent="0">
              <a:buNone/>
              <a:defRPr sz="1200" b="1"/>
            </a:lvl4pPr>
            <a:lvl5pPr marL="1371118" indent="0">
              <a:buNone/>
              <a:defRPr sz="1200" b="1"/>
            </a:lvl5pPr>
            <a:lvl6pPr marL="1713898" indent="0">
              <a:buNone/>
              <a:defRPr sz="1200" b="1"/>
            </a:lvl6pPr>
            <a:lvl7pPr marL="2056678" indent="0">
              <a:buNone/>
              <a:defRPr sz="1200" b="1"/>
            </a:lvl7pPr>
            <a:lvl8pPr marL="2399457" indent="0">
              <a:buNone/>
              <a:defRPr sz="1200" b="1"/>
            </a:lvl8pPr>
            <a:lvl9pPr marL="2742237"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AF22D1-C93F-4C1E-9228-9C552029E400}"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273456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AF22D1-C93F-4C1E-9228-9C552029E400}"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319768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F22D1-C93F-4C1E-9228-9C552029E400}"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168234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3"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200"/>
            </a:lvl1pPr>
            <a:lvl2pPr marL="342779" indent="0">
              <a:buNone/>
              <a:defRPr sz="1000"/>
            </a:lvl2pPr>
            <a:lvl3pPr marL="685559" indent="0">
              <a:buNone/>
              <a:defRPr sz="900"/>
            </a:lvl3pPr>
            <a:lvl4pPr marL="1028339" indent="0">
              <a:buNone/>
              <a:defRPr sz="800"/>
            </a:lvl4pPr>
            <a:lvl5pPr marL="1371118" indent="0">
              <a:buNone/>
              <a:defRPr sz="800"/>
            </a:lvl5pPr>
            <a:lvl6pPr marL="1713898" indent="0">
              <a:buNone/>
              <a:defRPr sz="800"/>
            </a:lvl6pPr>
            <a:lvl7pPr marL="2056678" indent="0">
              <a:buNone/>
              <a:defRPr sz="800"/>
            </a:lvl7pPr>
            <a:lvl8pPr marL="2399457" indent="0">
              <a:buNone/>
              <a:defRPr sz="800"/>
            </a:lvl8pPr>
            <a:lvl9pPr marL="2742237"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2BAF22D1-C93F-4C1E-9228-9C552029E400}"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314674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3" y="987430"/>
            <a:ext cx="4629150" cy="4873625"/>
          </a:xfrm>
        </p:spPr>
        <p:txBody>
          <a:bodyPr/>
          <a:lstStyle>
            <a:lvl1pPr marL="0" indent="0">
              <a:buNone/>
              <a:defRPr sz="2400"/>
            </a:lvl1pPr>
            <a:lvl2pPr marL="342779" indent="0">
              <a:buNone/>
              <a:defRPr sz="2100"/>
            </a:lvl2pPr>
            <a:lvl3pPr marL="685559" indent="0">
              <a:buNone/>
              <a:defRPr sz="1800"/>
            </a:lvl3pPr>
            <a:lvl4pPr marL="1028339" indent="0">
              <a:buNone/>
              <a:defRPr sz="1500"/>
            </a:lvl4pPr>
            <a:lvl5pPr marL="1371118" indent="0">
              <a:buNone/>
              <a:defRPr sz="1500"/>
            </a:lvl5pPr>
            <a:lvl6pPr marL="1713898" indent="0">
              <a:buNone/>
              <a:defRPr sz="1500"/>
            </a:lvl6pPr>
            <a:lvl7pPr marL="2056678" indent="0">
              <a:buNone/>
              <a:defRPr sz="1500"/>
            </a:lvl7pPr>
            <a:lvl8pPr marL="2399457" indent="0">
              <a:buNone/>
              <a:defRPr sz="1500"/>
            </a:lvl8pPr>
            <a:lvl9pPr marL="2742237" indent="0">
              <a:buNone/>
              <a:defRPr sz="1500"/>
            </a:lvl9pPr>
          </a:lstStyle>
          <a:p>
            <a:endParaRPr lang="en-US"/>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200"/>
            </a:lvl1pPr>
            <a:lvl2pPr marL="342779" indent="0">
              <a:buNone/>
              <a:defRPr sz="1000"/>
            </a:lvl2pPr>
            <a:lvl3pPr marL="685559" indent="0">
              <a:buNone/>
              <a:defRPr sz="900"/>
            </a:lvl3pPr>
            <a:lvl4pPr marL="1028339" indent="0">
              <a:buNone/>
              <a:defRPr sz="800"/>
            </a:lvl4pPr>
            <a:lvl5pPr marL="1371118" indent="0">
              <a:buNone/>
              <a:defRPr sz="800"/>
            </a:lvl5pPr>
            <a:lvl6pPr marL="1713898" indent="0">
              <a:buNone/>
              <a:defRPr sz="800"/>
            </a:lvl6pPr>
            <a:lvl7pPr marL="2056678" indent="0">
              <a:buNone/>
              <a:defRPr sz="800"/>
            </a:lvl7pPr>
            <a:lvl8pPr marL="2399457" indent="0">
              <a:buNone/>
              <a:defRPr sz="800"/>
            </a:lvl8pPr>
            <a:lvl9pPr marL="2742237"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2BAF22D1-C93F-4C1E-9228-9C552029E400}"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25E94-58F2-4175-967A-930E7B6E3D7C}" type="slidenum">
              <a:rPr lang="en-US" smtClean="0"/>
              <a:t>‹#›</a:t>
            </a:fld>
            <a:endParaRPr lang="en-US"/>
          </a:p>
        </p:txBody>
      </p:sp>
    </p:spTree>
    <p:extLst>
      <p:ext uri="{BB962C8B-B14F-4D97-AF65-F5344CB8AC3E}">
        <p14:creationId xmlns:p14="http://schemas.microsoft.com/office/powerpoint/2010/main" val="191854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8"/>
            <a:ext cx="7886700" cy="1325563"/>
          </a:xfrm>
          <a:prstGeom prst="rect">
            <a:avLst/>
          </a:prstGeom>
        </p:spPr>
        <p:txBody>
          <a:bodyPr vert="horz" lIns="91409" tIns="45705" rIns="91409" bIns="45705" rtlCol="0" anchor="ctr">
            <a:normAutofit/>
          </a:bodyPr>
          <a:lstStyle/>
          <a:p>
            <a:r>
              <a:rPr lang="en-US"/>
              <a:t>Click to edit Master title style</a:t>
            </a:r>
          </a:p>
        </p:txBody>
      </p:sp>
      <p:sp>
        <p:nvSpPr>
          <p:cNvPr id="3" name="Text Placeholder 2"/>
          <p:cNvSpPr>
            <a:spLocks noGrp="1"/>
          </p:cNvSpPr>
          <p:nvPr>
            <p:ph type="body" idx="1"/>
          </p:nvPr>
        </p:nvSpPr>
        <p:spPr>
          <a:xfrm>
            <a:off x="628652" y="1825626"/>
            <a:ext cx="7886700" cy="4351338"/>
          </a:xfrm>
          <a:prstGeom prst="rect">
            <a:avLst/>
          </a:prstGeom>
        </p:spPr>
        <p:txBody>
          <a:bodyPr vert="horz" lIns="91409" tIns="45705" rIns="91409" bIns="4570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4"/>
            <a:ext cx="2057400" cy="365125"/>
          </a:xfrm>
          <a:prstGeom prst="rect">
            <a:avLst/>
          </a:prstGeom>
        </p:spPr>
        <p:txBody>
          <a:bodyPr vert="horz" lIns="91409" tIns="45705" rIns="91409" bIns="45705" rtlCol="0" anchor="ctr"/>
          <a:lstStyle>
            <a:lvl1pPr algn="l">
              <a:defRPr sz="900">
                <a:solidFill>
                  <a:schemeClr val="tx1">
                    <a:tint val="75000"/>
                  </a:schemeClr>
                </a:solidFill>
              </a:defRPr>
            </a:lvl1pPr>
          </a:lstStyle>
          <a:p>
            <a:fld id="{2BAF22D1-C93F-4C1E-9228-9C552029E400}" type="datetimeFigureOut">
              <a:rPr lang="en-US" smtClean="0"/>
              <a:t>11/28/2018</a:t>
            </a:fld>
            <a:endParaRPr lang="en-US"/>
          </a:p>
        </p:txBody>
      </p:sp>
      <p:sp>
        <p:nvSpPr>
          <p:cNvPr id="5" name="Footer Placeholder 4"/>
          <p:cNvSpPr>
            <a:spLocks noGrp="1"/>
          </p:cNvSpPr>
          <p:nvPr>
            <p:ph type="ftr" sz="quarter" idx="3"/>
          </p:nvPr>
        </p:nvSpPr>
        <p:spPr>
          <a:xfrm>
            <a:off x="3028952" y="6356354"/>
            <a:ext cx="3086100" cy="365125"/>
          </a:xfrm>
          <a:prstGeom prst="rect">
            <a:avLst/>
          </a:prstGeom>
        </p:spPr>
        <p:txBody>
          <a:bodyPr vert="horz" lIns="91409" tIns="45705" rIns="91409" bIns="45705"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09" tIns="45705" rIns="91409" bIns="45705" rtlCol="0" anchor="ctr"/>
          <a:lstStyle>
            <a:lvl1pPr algn="r">
              <a:defRPr sz="900">
                <a:solidFill>
                  <a:schemeClr val="tx1">
                    <a:tint val="75000"/>
                  </a:schemeClr>
                </a:solidFill>
              </a:defRPr>
            </a:lvl1pPr>
          </a:lstStyle>
          <a:p>
            <a:fld id="{4DA25E94-58F2-4175-967A-930E7B6E3D7C}" type="slidenum">
              <a:rPr lang="en-US" smtClean="0"/>
              <a:t>‹#›</a:t>
            </a:fld>
            <a:endParaRPr lang="en-US"/>
          </a:p>
        </p:txBody>
      </p:sp>
    </p:spTree>
    <p:extLst>
      <p:ext uri="{BB962C8B-B14F-4D97-AF65-F5344CB8AC3E}">
        <p14:creationId xmlns:p14="http://schemas.microsoft.com/office/powerpoint/2010/main" val="314205226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5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0" indent="-171390" algn="l" defTabSz="6855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9" indent="-171390" algn="l" defTabSz="6855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50" indent="-171390" algn="l" defTabSz="6855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29"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508"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288"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067"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847"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627" indent="-171390" algn="l" defTabSz="685559"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59" rtl="0" eaLnBrk="1" latinLnBrk="0" hangingPunct="1">
        <a:defRPr sz="1300" kern="1200">
          <a:solidFill>
            <a:schemeClr val="tx1"/>
          </a:solidFill>
          <a:latin typeface="+mn-lt"/>
          <a:ea typeface="+mn-ea"/>
          <a:cs typeface="+mn-cs"/>
        </a:defRPr>
      </a:lvl1pPr>
      <a:lvl2pPr marL="342779" algn="l" defTabSz="685559" rtl="0" eaLnBrk="1" latinLnBrk="0" hangingPunct="1">
        <a:defRPr sz="1300" kern="1200">
          <a:solidFill>
            <a:schemeClr val="tx1"/>
          </a:solidFill>
          <a:latin typeface="+mn-lt"/>
          <a:ea typeface="+mn-ea"/>
          <a:cs typeface="+mn-cs"/>
        </a:defRPr>
      </a:lvl2pPr>
      <a:lvl3pPr marL="685559" algn="l" defTabSz="685559" rtl="0" eaLnBrk="1" latinLnBrk="0" hangingPunct="1">
        <a:defRPr sz="1300" kern="1200">
          <a:solidFill>
            <a:schemeClr val="tx1"/>
          </a:solidFill>
          <a:latin typeface="+mn-lt"/>
          <a:ea typeface="+mn-ea"/>
          <a:cs typeface="+mn-cs"/>
        </a:defRPr>
      </a:lvl3pPr>
      <a:lvl4pPr marL="1028339" algn="l" defTabSz="685559" rtl="0" eaLnBrk="1" latinLnBrk="0" hangingPunct="1">
        <a:defRPr sz="1300" kern="1200">
          <a:solidFill>
            <a:schemeClr val="tx1"/>
          </a:solidFill>
          <a:latin typeface="+mn-lt"/>
          <a:ea typeface="+mn-ea"/>
          <a:cs typeface="+mn-cs"/>
        </a:defRPr>
      </a:lvl4pPr>
      <a:lvl5pPr marL="1371118" algn="l" defTabSz="685559" rtl="0" eaLnBrk="1" latinLnBrk="0" hangingPunct="1">
        <a:defRPr sz="1300" kern="1200">
          <a:solidFill>
            <a:schemeClr val="tx1"/>
          </a:solidFill>
          <a:latin typeface="+mn-lt"/>
          <a:ea typeface="+mn-ea"/>
          <a:cs typeface="+mn-cs"/>
        </a:defRPr>
      </a:lvl5pPr>
      <a:lvl6pPr marL="1713898" algn="l" defTabSz="685559" rtl="0" eaLnBrk="1" latinLnBrk="0" hangingPunct="1">
        <a:defRPr sz="1300" kern="1200">
          <a:solidFill>
            <a:schemeClr val="tx1"/>
          </a:solidFill>
          <a:latin typeface="+mn-lt"/>
          <a:ea typeface="+mn-ea"/>
          <a:cs typeface="+mn-cs"/>
        </a:defRPr>
      </a:lvl6pPr>
      <a:lvl7pPr marL="2056678" algn="l" defTabSz="685559" rtl="0" eaLnBrk="1" latinLnBrk="0" hangingPunct="1">
        <a:defRPr sz="1300" kern="1200">
          <a:solidFill>
            <a:schemeClr val="tx1"/>
          </a:solidFill>
          <a:latin typeface="+mn-lt"/>
          <a:ea typeface="+mn-ea"/>
          <a:cs typeface="+mn-cs"/>
        </a:defRPr>
      </a:lvl7pPr>
      <a:lvl8pPr marL="2399457" algn="l" defTabSz="685559" rtl="0" eaLnBrk="1" latinLnBrk="0" hangingPunct="1">
        <a:defRPr sz="1300" kern="1200">
          <a:solidFill>
            <a:schemeClr val="tx1"/>
          </a:solidFill>
          <a:latin typeface="+mn-lt"/>
          <a:ea typeface="+mn-ea"/>
          <a:cs typeface="+mn-cs"/>
        </a:defRPr>
      </a:lvl8pPr>
      <a:lvl9pPr marL="2742237" algn="l" defTabSz="68555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9.wdp"/><Relationship Id="rId3" Type="http://schemas.microsoft.com/office/2007/relationships/hdphoto" Target="../media/hdphoto27.wdp"/><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28.wdp"/><Relationship Id="rId5"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microsoft.com/office/2007/relationships/hdphoto" Target="../media/hdphoto35.wdp"/><Relationship Id="rId3" Type="http://schemas.microsoft.com/office/2007/relationships/hdphoto" Target="../media/hdphoto30.wdp"/><Relationship Id="rId7" Type="http://schemas.microsoft.com/office/2007/relationships/hdphoto" Target="../media/hdphoto32.wdp"/><Relationship Id="rId12" Type="http://schemas.openxmlformats.org/officeDocument/2006/relationships/image" Target="../media/image72.png"/><Relationship Id="rId17" Type="http://schemas.microsoft.com/office/2007/relationships/hdphoto" Target="../media/hdphoto37.wdp"/><Relationship Id="rId2" Type="http://schemas.openxmlformats.org/officeDocument/2006/relationships/image" Target="../media/image67.pn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9.png"/><Relationship Id="rId11" Type="http://schemas.microsoft.com/office/2007/relationships/hdphoto" Target="../media/hdphoto34.wdp"/><Relationship Id="rId5" Type="http://schemas.microsoft.com/office/2007/relationships/hdphoto" Target="../media/hdphoto31.wdp"/><Relationship Id="rId15" Type="http://schemas.microsoft.com/office/2007/relationships/hdphoto" Target="../media/hdphoto36.wdp"/><Relationship Id="rId10" Type="http://schemas.openxmlformats.org/officeDocument/2006/relationships/image" Target="../media/image71.png"/><Relationship Id="rId4" Type="http://schemas.openxmlformats.org/officeDocument/2006/relationships/image" Target="../media/image68.png"/><Relationship Id="rId9" Type="http://schemas.microsoft.com/office/2007/relationships/hdphoto" Target="../media/hdphoto33.wdp"/><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29.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27.wdp"/><Relationship Id="rId9" Type="http://schemas.microsoft.com/office/2007/relationships/hdphoto" Target="../media/hdphoto28.wdp"/></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29.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27.wdp"/><Relationship Id="rId9" Type="http://schemas.microsoft.com/office/2007/relationships/hdphoto" Target="../media/hdphoto28.wdp"/></Relationships>
</file>

<file path=ppt/slides/_rels/slide1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18" Type="http://schemas.openxmlformats.org/officeDocument/2006/relationships/image" Target="../media/image10.png"/><Relationship Id="rId26"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9.wdp"/><Relationship Id="rId34" Type="http://schemas.microsoft.com/office/2007/relationships/hdphoto" Target="../media/hdphoto15.wdp"/><Relationship Id="rId7" Type="http://schemas.microsoft.com/office/2007/relationships/hdphoto" Target="../media/hdphoto3.wdp"/><Relationship Id="rId12" Type="http://schemas.openxmlformats.org/officeDocument/2006/relationships/image" Target="../media/image6.png"/><Relationship Id="rId17" Type="http://schemas.openxmlformats.org/officeDocument/2006/relationships/image" Target="../media/image9.png"/><Relationship Id="rId25" Type="http://schemas.microsoft.com/office/2007/relationships/hdphoto" Target="../media/hdphoto11.wdp"/><Relationship Id="rId33" Type="http://schemas.openxmlformats.org/officeDocument/2006/relationships/image" Target="../media/image18.png"/><Relationship Id="rId2" Type="http://schemas.openxmlformats.org/officeDocument/2006/relationships/image" Target="../media/image1.png"/><Relationship Id="rId16" Type="http://schemas.microsoft.com/office/2007/relationships/hdphoto" Target="../media/hdphoto7.wdp"/><Relationship Id="rId20" Type="http://schemas.openxmlformats.org/officeDocument/2006/relationships/image" Target="../media/image11.png"/><Relationship Id="rId29" Type="http://schemas.microsoft.com/office/2007/relationships/hdphoto" Target="../media/hdphoto13.wdp"/><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image" Target="../media/image20.jpg"/><Relationship Id="rId5" Type="http://schemas.microsoft.com/office/2007/relationships/hdphoto" Target="../media/hdphoto2.wdp"/><Relationship Id="rId15" Type="http://schemas.openxmlformats.org/officeDocument/2006/relationships/image" Target="../media/image8.png"/><Relationship Id="rId23" Type="http://schemas.microsoft.com/office/2007/relationships/hdphoto" Target="../media/hdphoto10.wdp"/><Relationship Id="rId28" Type="http://schemas.openxmlformats.org/officeDocument/2006/relationships/image" Target="../media/image15.png"/><Relationship Id="rId36" Type="http://schemas.microsoft.com/office/2007/relationships/hdphoto" Target="../media/hdphoto16.wdp"/><Relationship Id="rId10" Type="http://schemas.openxmlformats.org/officeDocument/2006/relationships/image" Target="../media/image5.png"/><Relationship Id="rId19" Type="http://schemas.microsoft.com/office/2007/relationships/hdphoto" Target="../media/hdphoto8.wdp"/><Relationship Id="rId31" Type="http://schemas.microsoft.com/office/2007/relationships/hdphoto" Target="../media/hdphoto14.wdp"/><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 Id="rId22" Type="http://schemas.openxmlformats.org/officeDocument/2006/relationships/image" Target="../media/image12.png"/><Relationship Id="rId27" Type="http://schemas.microsoft.com/office/2007/relationships/hdphoto" Target="../media/hdphoto12.wdp"/><Relationship Id="rId30" Type="http://schemas.openxmlformats.org/officeDocument/2006/relationships/image" Target="../media/image16.png"/><Relationship Id="rId35"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18" Type="http://schemas.openxmlformats.org/officeDocument/2006/relationships/image" Target="../media/image10.png"/><Relationship Id="rId26"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9.wdp"/><Relationship Id="rId34" Type="http://schemas.microsoft.com/office/2007/relationships/hdphoto" Target="../media/hdphoto15.wdp"/><Relationship Id="rId7" Type="http://schemas.microsoft.com/office/2007/relationships/hdphoto" Target="../media/hdphoto3.wdp"/><Relationship Id="rId12" Type="http://schemas.openxmlformats.org/officeDocument/2006/relationships/image" Target="../media/image6.png"/><Relationship Id="rId17" Type="http://schemas.openxmlformats.org/officeDocument/2006/relationships/image" Target="../media/image9.png"/><Relationship Id="rId25" Type="http://schemas.microsoft.com/office/2007/relationships/hdphoto" Target="../media/hdphoto11.wdp"/><Relationship Id="rId33" Type="http://schemas.openxmlformats.org/officeDocument/2006/relationships/image" Target="../media/image18.png"/><Relationship Id="rId38" Type="http://schemas.openxmlformats.org/officeDocument/2006/relationships/image" Target="../media/image82.jpg"/><Relationship Id="rId2" Type="http://schemas.openxmlformats.org/officeDocument/2006/relationships/image" Target="../media/image1.png"/><Relationship Id="rId16" Type="http://schemas.microsoft.com/office/2007/relationships/hdphoto" Target="../media/hdphoto7.wdp"/><Relationship Id="rId20" Type="http://schemas.openxmlformats.org/officeDocument/2006/relationships/image" Target="../media/image11.png"/><Relationship Id="rId29" Type="http://schemas.microsoft.com/office/2007/relationships/hdphoto" Target="../media/hdphoto13.wdp"/><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hyperlink" Target="http://chifleytechtools.weebly.com/" TargetMode="External"/><Relationship Id="rId5" Type="http://schemas.microsoft.com/office/2007/relationships/hdphoto" Target="../media/hdphoto2.wdp"/><Relationship Id="rId15" Type="http://schemas.openxmlformats.org/officeDocument/2006/relationships/image" Target="../media/image8.png"/><Relationship Id="rId23" Type="http://schemas.microsoft.com/office/2007/relationships/hdphoto" Target="../media/hdphoto10.wdp"/><Relationship Id="rId28" Type="http://schemas.openxmlformats.org/officeDocument/2006/relationships/image" Target="../media/image15.png"/><Relationship Id="rId36" Type="http://schemas.microsoft.com/office/2007/relationships/hdphoto" Target="../media/hdphoto16.wdp"/><Relationship Id="rId10" Type="http://schemas.openxmlformats.org/officeDocument/2006/relationships/image" Target="../media/image5.png"/><Relationship Id="rId19" Type="http://schemas.microsoft.com/office/2007/relationships/hdphoto" Target="../media/hdphoto8.wdp"/><Relationship Id="rId31" Type="http://schemas.microsoft.com/office/2007/relationships/hdphoto" Target="../media/hdphoto14.wdp"/><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 Id="rId22" Type="http://schemas.openxmlformats.org/officeDocument/2006/relationships/image" Target="../media/image12.png"/><Relationship Id="rId27" Type="http://schemas.microsoft.com/office/2007/relationships/hdphoto" Target="../media/hdphoto12.wdp"/><Relationship Id="rId30" Type="http://schemas.openxmlformats.org/officeDocument/2006/relationships/image" Target="../media/image16.png"/><Relationship Id="rId35"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22.wdp"/><Relationship Id="rId18" Type="http://schemas.openxmlformats.org/officeDocument/2006/relationships/image" Target="../media/image29.png"/><Relationship Id="rId3" Type="http://schemas.microsoft.com/office/2007/relationships/hdphoto" Target="../media/hdphoto17.wdp"/><Relationship Id="rId21" Type="http://schemas.microsoft.com/office/2007/relationships/hdphoto" Target="../media/hdphoto26.wdp"/><Relationship Id="rId7" Type="http://schemas.microsoft.com/office/2007/relationships/hdphoto" Target="../media/hdphoto19.wdp"/><Relationship Id="rId12" Type="http://schemas.openxmlformats.org/officeDocument/2006/relationships/image" Target="../media/image26.png"/><Relationship Id="rId17" Type="http://schemas.microsoft.com/office/2007/relationships/hdphoto" Target="../media/hdphoto24.wdp"/><Relationship Id="rId2" Type="http://schemas.openxmlformats.org/officeDocument/2006/relationships/image" Target="../media/image21.pn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21.wdp"/><Relationship Id="rId5" Type="http://schemas.microsoft.com/office/2007/relationships/hdphoto" Target="../media/hdphoto18.wdp"/><Relationship Id="rId15" Type="http://schemas.microsoft.com/office/2007/relationships/hdphoto" Target="../media/hdphoto23.wdp"/><Relationship Id="rId10" Type="http://schemas.openxmlformats.org/officeDocument/2006/relationships/image" Target="../media/image25.png"/><Relationship Id="rId19" Type="http://schemas.microsoft.com/office/2007/relationships/hdphoto" Target="../media/hdphoto25.wdp"/><Relationship Id="rId4" Type="http://schemas.openxmlformats.org/officeDocument/2006/relationships/image" Target="../media/image22.png"/><Relationship Id="rId9" Type="http://schemas.microsoft.com/office/2007/relationships/hdphoto" Target="../media/hdphoto20.wdp"/><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29.wdp"/><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hyperlink" Target="https://globaldigitalcitizen.org/wp-content/uploads/2015/08/guitar-teacher.jpg" TargetMode="Externa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5" Type="http://schemas.microsoft.com/office/2007/relationships/hdphoto" Target="../media/hdphoto27.wdp"/><Relationship Id="rId10" Type="http://schemas.microsoft.com/office/2007/relationships/hdphoto" Target="../media/hdphoto28.wdp"/><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29.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27.wdp"/><Relationship Id="rId9" Type="http://schemas.microsoft.com/office/2007/relationships/hdphoto" Target="../media/hdphoto28.wdp"/></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29.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27.wdp"/><Relationship Id="rId9" Type="http://schemas.microsoft.com/office/2007/relationships/hdphoto" Target="../media/hdphoto28.wdp"/></Relationships>
</file>

<file path=ppt/slides/_rels/slide8.xml.rels><?xml version="1.0" encoding="UTF-8" standalone="yes"?>
<Relationships xmlns="http://schemas.openxmlformats.org/package/2006/relationships"><Relationship Id="rId8" Type="http://schemas.microsoft.com/office/2007/relationships/hdphoto" Target="../media/hdphoto29.wdp"/><Relationship Id="rId3" Type="http://schemas.microsoft.com/office/2007/relationships/hdphoto" Target="../media/hdphoto27.wdp"/><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28.wdp"/><Relationship Id="rId5"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5.png"/><Relationship Id="rId12" Type="http://schemas.microsoft.com/office/2007/relationships/hdphoto" Target="../media/hdphoto29.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microsoft.com/office/2007/relationships/hdphoto" Target="../media/hdphoto27.wdp"/><Relationship Id="rId9" Type="http://schemas.microsoft.com/office/2007/relationships/hdphoto" Target="../media/hdphoto2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7269640" y="989116"/>
            <a:ext cx="1129238" cy="1129238"/>
            <a:chOff x="2751509" y="4596783"/>
            <a:chExt cx="1505650" cy="1505650"/>
          </a:xfrm>
          <a:solidFill>
            <a:schemeClr val="bg1">
              <a:alpha val="17000"/>
            </a:schemeClr>
          </a:solidFill>
        </p:grpSpPr>
        <p:sp>
          <p:nvSpPr>
            <p:cNvPr id="112" name="Oval 111"/>
            <p:cNvSpPr/>
            <p:nvPr/>
          </p:nvSpPr>
          <p:spPr>
            <a:xfrm>
              <a:off x="2751509" y="4596783"/>
              <a:ext cx="1505650" cy="1505650"/>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13" name="Oval 112"/>
            <p:cNvSpPr/>
            <p:nvPr/>
          </p:nvSpPr>
          <p:spPr>
            <a:xfrm>
              <a:off x="2819948" y="4665222"/>
              <a:ext cx="1368773" cy="1368773"/>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14" name="Oval 113"/>
            <p:cNvSpPr/>
            <p:nvPr/>
          </p:nvSpPr>
          <p:spPr>
            <a:xfrm>
              <a:off x="2882165" y="4727439"/>
              <a:ext cx="1244339" cy="1244339"/>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grpSp>
      <p:grpSp>
        <p:nvGrpSpPr>
          <p:cNvPr id="115" name="Group 114"/>
          <p:cNvGrpSpPr/>
          <p:nvPr/>
        </p:nvGrpSpPr>
        <p:grpSpPr>
          <a:xfrm>
            <a:off x="7576486" y="4169399"/>
            <a:ext cx="1129238" cy="1129238"/>
            <a:chOff x="2751509" y="4596783"/>
            <a:chExt cx="1505650" cy="1505650"/>
          </a:xfrm>
          <a:solidFill>
            <a:schemeClr val="bg1">
              <a:alpha val="17000"/>
            </a:schemeClr>
          </a:solidFill>
        </p:grpSpPr>
        <p:sp>
          <p:nvSpPr>
            <p:cNvPr id="116" name="Oval 115"/>
            <p:cNvSpPr/>
            <p:nvPr/>
          </p:nvSpPr>
          <p:spPr>
            <a:xfrm>
              <a:off x="2751509" y="4596783"/>
              <a:ext cx="1505650" cy="1505650"/>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17" name="Oval 116"/>
            <p:cNvSpPr/>
            <p:nvPr/>
          </p:nvSpPr>
          <p:spPr>
            <a:xfrm>
              <a:off x="2819948" y="4665222"/>
              <a:ext cx="1368773" cy="1368773"/>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18" name="Oval 117"/>
            <p:cNvSpPr/>
            <p:nvPr/>
          </p:nvSpPr>
          <p:spPr>
            <a:xfrm>
              <a:off x="2882165" y="4727439"/>
              <a:ext cx="1244339" cy="1244339"/>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grpSp>
      <p:grpSp>
        <p:nvGrpSpPr>
          <p:cNvPr id="119" name="Group 118"/>
          <p:cNvGrpSpPr/>
          <p:nvPr/>
        </p:nvGrpSpPr>
        <p:grpSpPr>
          <a:xfrm>
            <a:off x="5140770" y="2266110"/>
            <a:ext cx="1129238" cy="1129238"/>
            <a:chOff x="2751509" y="4596783"/>
            <a:chExt cx="1505650" cy="1505650"/>
          </a:xfrm>
          <a:solidFill>
            <a:schemeClr val="bg1">
              <a:alpha val="17000"/>
            </a:schemeClr>
          </a:solidFill>
        </p:grpSpPr>
        <p:sp>
          <p:nvSpPr>
            <p:cNvPr id="120" name="Oval 119"/>
            <p:cNvSpPr/>
            <p:nvPr/>
          </p:nvSpPr>
          <p:spPr>
            <a:xfrm>
              <a:off x="2751509" y="4596783"/>
              <a:ext cx="1505650" cy="1505650"/>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21" name="Oval 120"/>
            <p:cNvSpPr/>
            <p:nvPr/>
          </p:nvSpPr>
          <p:spPr>
            <a:xfrm>
              <a:off x="2819948" y="4665222"/>
              <a:ext cx="1368773" cy="1368773"/>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22" name="Oval 121"/>
            <p:cNvSpPr/>
            <p:nvPr/>
          </p:nvSpPr>
          <p:spPr>
            <a:xfrm>
              <a:off x="2882165" y="4727439"/>
              <a:ext cx="1244339" cy="1244339"/>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grpSp>
      <p:grpSp>
        <p:nvGrpSpPr>
          <p:cNvPr id="123" name="Group 122"/>
          <p:cNvGrpSpPr/>
          <p:nvPr/>
        </p:nvGrpSpPr>
        <p:grpSpPr>
          <a:xfrm>
            <a:off x="1051554" y="1416316"/>
            <a:ext cx="1129238" cy="1129238"/>
            <a:chOff x="2751509" y="4596783"/>
            <a:chExt cx="1505650" cy="1505650"/>
          </a:xfrm>
          <a:solidFill>
            <a:schemeClr val="bg1">
              <a:alpha val="17000"/>
            </a:schemeClr>
          </a:solidFill>
        </p:grpSpPr>
        <p:sp>
          <p:nvSpPr>
            <p:cNvPr id="124" name="Oval 123"/>
            <p:cNvSpPr/>
            <p:nvPr/>
          </p:nvSpPr>
          <p:spPr>
            <a:xfrm>
              <a:off x="2751509" y="4596783"/>
              <a:ext cx="1505650" cy="1505650"/>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25" name="Oval 124"/>
            <p:cNvSpPr/>
            <p:nvPr/>
          </p:nvSpPr>
          <p:spPr>
            <a:xfrm>
              <a:off x="2819948" y="4665222"/>
              <a:ext cx="1368773" cy="1368773"/>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26" name="Oval 125"/>
            <p:cNvSpPr/>
            <p:nvPr/>
          </p:nvSpPr>
          <p:spPr>
            <a:xfrm>
              <a:off x="2882165" y="4727439"/>
              <a:ext cx="1244339" cy="1244339"/>
            </a:xfrm>
            <a:prstGeom prst="ellipse">
              <a:avLst/>
            </a:prstGeom>
            <a:grp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grpSp>
      <p:sp>
        <p:nvSpPr>
          <p:cNvPr id="127" name="Freeform 126"/>
          <p:cNvSpPr>
            <a:spLocks noEditPoints="1"/>
          </p:cNvSpPr>
          <p:nvPr/>
        </p:nvSpPr>
        <p:spPr bwMode="auto">
          <a:xfrm>
            <a:off x="559714" y="3697453"/>
            <a:ext cx="847238" cy="612358"/>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alpha val="17000"/>
            </a:schemeClr>
          </a:solidFill>
          <a:ln>
            <a:solidFill>
              <a:schemeClr val="bg1">
                <a:alpha val="39000"/>
              </a:schemeClr>
            </a:solidFill>
          </a:ln>
        </p:spPr>
        <p:txBody>
          <a:bodyPr vert="horz" wrap="square" lIns="137085" tIns="68543" rIns="137085" bIns="68543" numCol="1" anchor="t" anchorCtr="0" compatLnSpc="1">
            <a:prstTxWarp prst="textNoShape">
              <a:avLst/>
            </a:prstTxWarp>
          </a:bodyPr>
          <a:lstStyle/>
          <a:p>
            <a:endParaRPr lang="id-ID" sz="1300"/>
          </a:p>
        </p:txBody>
      </p:sp>
      <p:sp>
        <p:nvSpPr>
          <p:cNvPr id="128" name="Freeform 127"/>
          <p:cNvSpPr>
            <a:spLocks noEditPoints="1"/>
          </p:cNvSpPr>
          <p:nvPr/>
        </p:nvSpPr>
        <p:spPr bwMode="auto">
          <a:xfrm>
            <a:off x="6611721" y="2488464"/>
            <a:ext cx="571504" cy="413066"/>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alpha val="17000"/>
            </a:schemeClr>
          </a:solidFill>
          <a:ln>
            <a:solidFill>
              <a:schemeClr val="bg1">
                <a:alpha val="39000"/>
              </a:schemeClr>
            </a:solidFill>
          </a:ln>
        </p:spPr>
        <p:txBody>
          <a:bodyPr vert="horz" wrap="square" lIns="137085" tIns="68543" rIns="137085" bIns="68543" numCol="1" anchor="t" anchorCtr="0" compatLnSpc="1">
            <a:prstTxWarp prst="textNoShape">
              <a:avLst/>
            </a:prstTxWarp>
          </a:bodyPr>
          <a:lstStyle/>
          <a:p>
            <a:endParaRPr lang="id-ID" sz="1300"/>
          </a:p>
        </p:txBody>
      </p:sp>
      <p:sp>
        <p:nvSpPr>
          <p:cNvPr id="129" name="Freeform 128"/>
          <p:cNvSpPr>
            <a:spLocks noEditPoints="1"/>
          </p:cNvSpPr>
          <p:nvPr/>
        </p:nvSpPr>
        <p:spPr bwMode="auto">
          <a:xfrm>
            <a:off x="4702794" y="3896744"/>
            <a:ext cx="571504" cy="413066"/>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alpha val="17000"/>
            </a:schemeClr>
          </a:solidFill>
          <a:ln>
            <a:solidFill>
              <a:schemeClr val="bg1">
                <a:alpha val="39000"/>
              </a:schemeClr>
            </a:solidFill>
          </a:ln>
        </p:spPr>
        <p:txBody>
          <a:bodyPr vert="horz" wrap="square" lIns="137085" tIns="68543" rIns="137085" bIns="68543" numCol="1" anchor="t" anchorCtr="0" compatLnSpc="1">
            <a:prstTxWarp prst="textNoShape">
              <a:avLst/>
            </a:prstTxWarp>
          </a:bodyPr>
          <a:lstStyle/>
          <a:p>
            <a:endParaRPr lang="id-ID" sz="1300"/>
          </a:p>
        </p:txBody>
      </p:sp>
      <p:sp>
        <p:nvSpPr>
          <p:cNvPr id="130" name="Oval 129"/>
          <p:cNvSpPr/>
          <p:nvPr/>
        </p:nvSpPr>
        <p:spPr>
          <a:xfrm>
            <a:off x="2633081" y="3250562"/>
            <a:ext cx="848413" cy="848413"/>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1" name="Oval 130"/>
          <p:cNvSpPr/>
          <p:nvPr/>
        </p:nvSpPr>
        <p:spPr>
          <a:xfrm>
            <a:off x="7716900" y="4309811"/>
            <a:ext cx="848413" cy="848413"/>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2" name="Oval 131"/>
          <p:cNvSpPr/>
          <p:nvPr/>
        </p:nvSpPr>
        <p:spPr>
          <a:xfrm>
            <a:off x="5274299" y="2402150"/>
            <a:ext cx="848413" cy="848413"/>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3" name="Oval 132"/>
          <p:cNvSpPr/>
          <p:nvPr/>
        </p:nvSpPr>
        <p:spPr>
          <a:xfrm>
            <a:off x="7410056" y="1129529"/>
            <a:ext cx="848413" cy="848413"/>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4" name="Oval 133"/>
          <p:cNvSpPr/>
          <p:nvPr/>
        </p:nvSpPr>
        <p:spPr>
          <a:xfrm>
            <a:off x="4141822" y="2299559"/>
            <a:ext cx="526797" cy="526797"/>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5" name="Oval 134"/>
          <p:cNvSpPr/>
          <p:nvPr/>
        </p:nvSpPr>
        <p:spPr>
          <a:xfrm>
            <a:off x="3559710" y="949514"/>
            <a:ext cx="637425" cy="637425"/>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6" name="Oval 135"/>
          <p:cNvSpPr/>
          <p:nvPr/>
        </p:nvSpPr>
        <p:spPr>
          <a:xfrm>
            <a:off x="7716901" y="2826355"/>
            <a:ext cx="637425" cy="637425"/>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7" name="Oval 136"/>
          <p:cNvSpPr/>
          <p:nvPr/>
        </p:nvSpPr>
        <p:spPr>
          <a:xfrm>
            <a:off x="481273" y="2146150"/>
            <a:ext cx="359810" cy="359810"/>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38" name="Oval 137"/>
          <p:cNvSpPr/>
          <p:nvPr/>
        </p:nvSpPr>
        <p:spPr>
          <a:xfrm>
            <a:off x="6773664" y="1373830"/>
            <a:ext cx="359810" cy="359810"/>
          </a:xfrm>
          <a:prstGeom prst="ellipse">
            <a:avLst/>
          </a:prstGeom>
          <a:solidFill>
            <a:schemeClr val="bg1">
              <a:alpha val="17000"/>
            </a:schemeClr>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cxnSp>
        <p:nvCxnSpPr>
          <p:cNvPr id="139" name="Straight Connector 138"/>
          <p:cNvCxnSpPr>
            <a:endCxn id="135" idx="3"/>
          </p:cNvCxnSpPr>
          <p:nvPr/>
        </p:nvCxnSpPr>
        <p:spPr>
          <a:xfrm flipV="1">
            <a:off x="1919013" y="1493591"/>
            <a:ext cx="1734044" cy="184393"/>
          </a:xfrm>
          <a:prstGeom prst="line">
            <a:avLst/>
          </a:prstGeom>
          <a:ln>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140" name="Straight Connector 139"/>
          <p:cNvCxnSpPr>
            <a:stCxn id="135" idx="6"/>
            <a:endCxn id="134" idx="0"/>
          </p:cNvCxnSpPr>
          <p:nvPr/>
        </p:nvCxnSpPr>
        <p:spPr>
          <a:xfrm>
            <a:off x="4197136" y="1268227"/>
            <a:ext cx="208085" cy="1031331"/>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34" idx="3"/>
            <a:endCxn id="130" idx="7"/>
          </p:cNvCxnSpPr>
          <p:nvPr/>
        </p:nvCxnSpPr>
        <p:spPr>
          <a:xfrm flipH="1">
            <a:off x="3357247" y="2749207"/>
            <a:ext cx="861722" cy="625602"/>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35" idx="6"/>
            <a:endCxn id="132" idx="0"/>
          </p:cNvCxnSpPr>
          <p:nvPr/>
        </p:nvCxnSpPr>
        <p:spPr>
          <a:xfrm>
            <a:off x="4197134" y="1268227"/>
            <a:ext cx="1501370" cy="1133922"/>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130" idx="1"/>
          </p:cNvCxnSpPr>
          <p:nvPr/>
        </p:nvCxnSpPr>
        <p:spPr>
          <a:xfrm>
            <a:off x="1919018" y="2277904"/>
            <a:ext cx="838313" cy="1096907"/>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134" idx="2"/>
          </p:cNvCxnSpPr>
          <p:nvPr/>
        </p:nvCxnSpPr>
        <p:spPr>
          <a:xfrm>
            <a:off x="1919014" y="2277903"/>
            <a:ext cx="2222806" cy="285055"/>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137" idx="7"/>
          </p:cNvCxnSpPr>
          <p:nvPr/>
        </p:nvCxnSpPr>
        <p:spPr>
          <a:xfrm flipH="1">
            <a:off x="788390" y="1977942"/>
            <a:ext cx="406461" cy="220901"/>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7" idx="4"/>
            <a:endCxn id="127" idx="1"/>
          </p:cNvCxnSpPr>
          <p:nvPr/>
        </p:nvCxnSpPr>
        <p:spPr>
          <a:xfrm>
            <a:off x="661179" y="2505961"/>
            <a:ext cx="348633" cy="1191493"/>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27" idx="11"/>
          </p:cNvCxnSpPr>
          <p:nvPr/>
        </p:nvCxnSpPr>
        <p:spPr>
          <a:xfrm flipH="1">
            <a:off x="1406953" y="3835578"/>
            <a:ext cx="1226129" cy="274553"/>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0" idx="6"/>
            <a:endCxn id="129" idx="4"/>
          </p:cNvCxnSpPr>
          <p:nvPr/>
        </p:nvCxnSpPr>
        <p:spPr>
          <a:xfrm>
            <a:off x="3481495" y="3674770"/>
            <a:ext cx="1274879" cy="392591"/>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29" idx="24"/>
            <a:endCxn id="132" idx="4"/>
          </p:cNvCxnSpPr>
          <p:nvPr/>
        </p:nvCxnSpPr>
        <p:spPr>
          <a:xfrm flipV="1">
            <a:off x="5131424" y="3250559"/>
            <a:ext cx="567083" cy="794349"/>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2" idx="6"/>
            <a:endCxn id="128" idx="16"/>
          </p:cNvCxnSpPr>
          <p:nvPr/>
        </p:nvCxnSpPr>
        <p:spPr>
          <a:xfrm flipV="1">
            <a:off x="6122711" y="2784796"/>
            <a:ext cx="524731" cy="41560"/>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28" idx="11"/>
            <a:endCxn id="133" idx="4"/>
          </p:cNvCxnSpPr>
          <p:nvPr/>
        </p:nvCxnSpPr>
        <p:spPr>
          <a:xfrm flipV="1">
            <a:off x="7183229" y="1977942"/>
            <a:ext cx="651035" cy="788894"/>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4" idx="5"/>
            <a:endCxn id="132" idx="2"/>
          </p:cNvCxnSpPr>
          <p:nvPr/>
        </p:nvCxnSpPr>
        <p:spPr>
          <a:xfrm>
            <a:off x="4591469" y="2749208"/>
            <a:ext cx="682829" cy="77149"/>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2" idx="5"/>
            <a:endCxn id="131" idx="1"/>
          </p:cNvCxnSpPr>
          <p:nvPr/>
        </p:nvCxnSpPr>
        <p:spPr>
          <a:xfrm>
            <a:off x="5998465" y="3126316"/>
            <a:ext cx="1842683" cy="1307744"/>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29" idx="11"/>
            <a:endCxn id="131" idx="1"/>
          </p:cNvCxnSpPr>
          <p:nvPr/>
        </p:nvCxnSpPr>
        <p:spPr>
          <a:xfrm>
            <a:off x="5274301" y="4175115"/>
            <a:ext cx="2566849" cy="258943"/>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6" idx="2"/>
            <a:endCxn id="128" idx="11"/>
          </p:cNvCxnSpPr>
          <p:nvPr/>
        </p:nvCxnSpPr>
        <p:spPr>
          <a:xfrm flipH="1" flipV="1">
            <a:off x="7183228" y="2766835"/>
            <a:ext cx="533673" cy="378231"/>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133" idx="4"/>
          </p:cNvCxnSpPr>
          <p:nvPr/>
        </p:nvCxnSpPr>
        <p:spPr>
          <a:xfrm flipH="1" flipV="1">
            <a:off x="7834263" y="1977944"/>
            <a:ext cx="201350" cy="809277"/>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36" idx="4"/>
            <a:endCxn id="131" idx="1"/>
          </p:cNvCxnSpPr>
          <p:nvPr/>
        </p:nvCxnSpPr>
        <p:spPr>
          <a:xfrm flipH="1">
            <a:off x="7841149" y="3463780"/>
            <a:ext cx="194465" cy="970279"/>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33" idx="2"/>
            <a:endCxn id="138" idx="6"/>
          </p:cNvCxnSpPr>
          <p:nvPr/>
        </p:nvCxnSpPr>
        <p:spPr>
          <a:xfrm flipH="1" flipV="1">
            <a:off x="7133474" y="1553737"/>
            <a:ext cx="276583" cy="1"/>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38" idx="3"/>
            <a:endCxn id="132" idx="6"/>
          </p:cNvCxnSpPr>
          <p:nvPr/>
        </p:nvCxnSpPr>
        <p:spPr>
          <a:xfrm flipH="1">
            <a:off x="6122713" y="1680948"/>
            <a:ext cx="703645" cy="1145408"/>
          </a:xfrm>
          <a:prstGeom prst="line">
            <a:avLst/>
          </a:prstGeom>
          <a:ln>
            <a:solidFill>
              <a:schemeClr val="bg1">
                <a:alpha val="3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35" idx="3"/>
            <a:endCxn id="127" idx="0"/>
          </p:cNvCxnSpPr>
          <p:nvPr/>
        </p:nvCxnSpPr>
        <p:spPr>
          <a:xfrm flipH="1">
            <a:off x="1248093" y="1493591"/>
            <a:ext cx="2404964" cy="2423513"/>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9" idx="11"/>
            <a:endCxn id="128" idx="9"/>
          </p:cNvCxnSpPr>
          <p:nvPr/>
        </p:nvCxnSpPr>
        <p:spPr>
          <a:xfrm flipV="1">
            <a:off x="5274301" y="2901530"/>
            <a:ext cx="1774982" cy="1273584"/>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4" name="Freeform 163"/>
          <p:cNvSpPr>
            <a:spLocks noEditPoints="1"/>
          </p:cNvSpPr>
          <p:nvPr/>
        </p:nvSpPr>
        <p:spPr bwMode="auto">
          <a:xfrm>
            <a:off x="5416250" y="1464680"/>
            <a:ext cx="571504" cy="413066"/>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alpha val="17000"/>
            </a:schemeClr>
          </a:solidFill>
          <a:ln>
            <a:solidFill>
              <a:schemeClr val="bg1">
                <a:alpha val="39000"/>
              </a:schemeClr>
            </a:solidFill>
          </a:ln>
        </p:spPr>
        <p:txBody>
          <a:bodyPr vert="horz" wrap="square" lIns="137085" tIns="68543" rIns="137085" bIns="68543" numCol="1" anchor="t" anchorCtr="0" compatLnSpc="1">
            <a:prstTxWarp prst="textNoShape">
              <a:avLst/>
            </a:prstTxWarp>
          </a:bodyPr>
          <a:lstStyle/>
          <a:p>
            <a:endParaRPr lang="id-ID" sz="1300"/>
          </a:p>
        </p:txBody>
      </p:sp>
      <p:cxnSp>
        <p:nvCxnSpPr>
          <p:cNvPr id="165" name="Straight Connector 164"/>
          <p:cNvCxnSpPr>
            <a:stCxn id="135" idx="6"/>
            <a:endCxn id="164" idx="4"/>
          </p:cNvCxnSpPr>
          <p:nvPr/>
        </p:nvCxnSpPr>
        <p:spPr>
          <a:xfrm>
            <a:off x="4197136" y="1268224"/>
            <a:ext cx="1272694" cy="367070"/>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4" idx="9"/>
            <a:endCxn id="132" idx="0"/>
          </p:cNvCxnSpPr>
          <p:nvPr/>
        </p:nvCxnSpPr>
        <p:spPr>
          <a:xfrm flipH="1">
            <a:off x="5698505" y="1877749"/>
            <a:ext cx="155303" cy="524401"/>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64" idx="11"/>
            <a:endCxn id="138" idx="2"/>
          </p:cNvCxnSpPr>
          <p:nvPr/>
        </p:nvCxnSpPr>
        <p:spPr>
          <a:xfrm flipV="1">
            <a:off x="5987753" y="1553737"/>
            <a:ext cx="785909" cy="189317"/>
          </a:xfrm>
          <a:prstGeom prst="line">
            <a:avLst/>
          </a:prstGeom>
          <a:ln w="3175">
            <a:solidFill>
              <a:schemeClr val="bg1">
                <a:alpha val="39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271552" y="1953938"/>
            <a:ext cx="6536428" cy="2236191"/>
            <a:chOff x="-85899" y="2665997"/>
            <a:chExt cx="12277899" cy="4200417"/>
          </a:xfrm>
        </p:grpSpPr>
        <p:grpSp>
          <p:nvGrpSpPr>
            <p:cNvPr id="101" name="Group 100"/>
            <p:cNvGrpSpPr/>
            <p:nvPr/>
          </p:nvGrpSpPr>
          <p:grpSpPr>
            <a:xfrm>
              <a:off x="-85899" y="5094871"/>
              <a:ext cx="1657004" cy="1763129"/>
              <a:chOff x="8853488" y="736600"/>
              <a:chExt cx="1090613" cy="1160463"/>
            </a:xfrm>
          </p:grpSpPr>
          <p:sp>
            <p:nvSpPr>
              <p:cNvPr id="102" name="Freeform 5"/>
              <p:cNvSpPr>
                <a:spLocks/>
              </p:cNvSpPr>
              <p:nvPr/>
            </p:nvSpPr>
            <p:spPr bwMode="auto">
              <a:xfrm>
                <a:off x="9102725" y="1085850"/>
                <a:ext cx="76200" cy="215900"/>
              </a:xfrm>
              <a:custGeom>
                <a:avLst/>
                <a:gdLst>
                  <a:gd name="T0" fmla="*/ 11 w 20"/>
                  <a:gd name="T1" fmla="*/ 1 h 57"/>
                  <a:gd name="T2" fmla="*/ 4 w 20"/>
                  <a:gd name="T3" fmla="*/ 10 h 57"/>
                  <a:gd name="T4" fmla="*/ 11 w 20"/>
                  <a:gd name="T5" fmla="*/ 51 h 57"/>
                  <a:gd name="T6" fmla="*/ 18 w 20"/>
                  <a:gd name="T7" fmla="*/ 57 h 57"/>
                  <a:gd name="T8" fmla="*/ 17 w 20"/>
                  <a:gd name="T9" fmla="*/ 11 h 57"/>
                  <a:gd name="T10" fmla="*/ 11 w 20"/>
                  <a:gd name="T11" fmla="*/ 1 h 57"/>
                </a:gdLst>
                <a:ahLst/>
                <a:cxnLst>
                  <a:cxn ang="0">
                    <a:pos x="T0" y="T1"/>
                  </a:cxn>
                  <a:cxn ang="0">
                    <a:pos x="T2" y="T3"/>
                  </a:cxn>
                  <a:cxn ang="0">
                    <a:pos x="T4" y="T5"/>
                  </a:cxn>
                  <a:cxn ang="0">
                    <a:pos x="T6" y="T7"/>
                  </a:cxn>
                  <a:cxn ang="0">
                    <a:pos x="T8" y="T9"/>
                  </a:cxn>
                  <a:cxn ang="0">
                    <a:pos x="T10" y="T11"/>
                  </a:cxn>
                </a:cxnLst>
                <a:rect l="0" t="0" r="r" b="b"/>
                <a:pathLst>
                  <a:path w="20" h="57">
                    <a:moveTo>
                      <a:pt x="11" y="1"/>
                    </a:moveTo>
                    <a:cubicBezTo>
                      <a:pt x="8" y="2"/>
                      <a:pt x="6" y="5"/>
                      <a:pt x="4" y="10"/>
                    </a:cubicBezTo>
                    <a:cubicBezTo>
                      <a:pt x="0" y="23"/>
                      <a:pt x="3" y="42"/>
                      <a:pt x="11" y="51"/>
                    </a:cubicBezTo>
                    <a:cubicBezTo>
                      <a:pt x="13" y="54"/>
                      <a:pt x="15" y="55"/>
                      <a:pt x="18" y="57"/>
                    </a:cubicBezTo>
                    <a:cubicBezTo>
                      <a:pt x="20" y="37"/>
                      <a:pt x="20" y="20"/>
                      <a:pt x="17" y="11"/>
                    </a:cubicBezTo>
                    <a:cubicBezTo>
                      <a:pt x="16" y="3"/>
                      <a:pt x="13" y="0"/>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3" name="Freeform 6"/>
              <p:cNvSpPr>
                <a:spLocks/>
              </p:cNvSpPr>
              <p:nvPr/>
            </p:nvSpPr>
            <p:spPr bwMode="auto">
              <a:xfrm>
                <a:off x="9186863" y="941388"/>
                <a:ext cx="423863" cy="412750"/>
              </a:xfrm>
              <a:custGeom>
                <a:avLst/>
                <a:gdLst>
                  <a:gd name="T0" fmla="*/ 22 w 112"/>
                  <a:gd name="T1" fmla="*/ 98 h 109"/>
                  <a:gd name="T2" fmla="*/ 23 w 112"/>
                  <a:gd name="T3" fmla="*/ 97 h 109"/>
                  <a:gd name="T4" fmla="*/ 56 w 112"/>
                  <a:gd name="T5" fmla="*/ 90 h 109"/>
                  <a:gd name="T6" fmla="*/ 56 w 112"/>
                  <a:gd name="T7" fmla="*/ 89 h 109"/>
                  <a:gd name="T8" fmla="*/ 89 w 112"/>
                  <a:gd name="T9" fmla="*/ 97 h 109"/>
                  <a:gd name="T10" fmla="*/ 90 w 112"/>
                  <a:gd name="T11" fmla="*/ 98 h 109"/>
                  <a:gd name="T12" fmla="*/ 112 w 112"/>
                  <a:gd name="T13" fmla="*/ 42 h 109"/>
                  <a:gd name="T14" fmla="*/ 56 w 112"/>
                  <a:gd name="T15" fmla="*/ 16 h 109"/>
                  <a:gd name="T16" fmla="*/ 40 w 112"/>
                  <a:gd name="T17" fmla="*/ 7 h 109"/>
                  <a:gd name="T18" fmla="*/ 7 w 112"/>
                  <a:gd name="T19" fmla="*/ 8 h 109"/>
                  <a:gd name="T20" fmla="*/ 1 w 112"/>
                  <a:gd name="T21" fmla="*/ 31 h 109"/>
                  <a:gd name="T22" fmla="*/ 1 w 112"/>
                  <a:gd name="T23" fmla="*/ 33 h 109"/>
                  <a:gd name="T24" fmla="*/ 22 w 112"/>
                  <a:gd name="T25"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9">
                    <a:moveTo>
                      <a:pt x="22" y="98"/>
                    </a:moveTo>
                    <a:cubicBezTo>
                      <a:pt x="22" y="98"/>
                      <a:pt x="22" y="97"/>
                      <a:pt x="23" y="97"/>
                    </a:cubicBezTo>
                    <a:cubicBezTo>
                      <a:pt x="29" y="92"/>
                      <a:pt x="40" y="87"/>
                      <a:pt x="56" y="90"/>
                    </a:cubicBezTo>
                    <a:cubicBezTo>
                      <a:pt x="56" y="89"/>
                      <a:pt x="56" y="89"/>
                      <a:pt x="56" y="89"/>
                    </a:cubicBezTo>
                    <a:cubicBezTo>
                      <a:pt x="72" y="87"/>
                      <a:pt x="83" y="92"/>
                      <a:pt x="89" y="97"/>
                    </a:cubicBezTo>
                    <a:cubicBezTo>
                      <a:pt x="90" y="97"/>
                      <a:pt x="90" y="98"/>
                      <a:pt x="90" y="98"/>
                    </a:cubicBezTo>
                    <a:cubicBezTo>
                      <a:pt x="106" y="107"/>
                      <a:pt x="112" y="68"/>
                      <a:pt x="112" y="42"/>
                    </a:cubicBezTo>
                    <a:cubicBezTo>
                      <a:pt x="87" y="40"/>
                      <a:pt x="72" y="28"/>
                      <a:pt x="56" y="16"/>
                    </a:cubicBezTo>
                    <a:cubicBezTo>
                      <a:pt x="51" y="13"/>
                      <a:pt x="46" y="10"/>
                      <a:pt x="40" y="7"/>
                    </a:cubicBezTo>
                    <a:cubicBezTo>
                      <a:pt x="26" y="1"/>
                      <a:pt x="13" y="0"/>
                      <a:pt x="7" y="8"/>
                    </a:cubicBezTo>
                    <a:cubicBezTo>
                      <a:pt x="4" y="14"/>
                      <a:pt x="2" y="22"/>
                      <a:pt x="1" y="31"/>
                    </a:cubicBezTo>
                    <a:cubicBezTo>
                      <a:pt x="1" y="32"/>
                      <a:pt x="1" y="32"/>
                      <a:pt x="1" y="33"/>
                    </a:cubicBezTo>
                    <a:cubicBezTo>
                      <a:pt x="0" y="57"/>
                      <a:pt x="4" y="109"/>
                      <a:pt x="22"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4" name="Freeform 7"/>
              <p:cNvSpPr>
                <a:spLocks/>
              </p:cNvSpPr>
              <p:nvPr/>
            </p:nvSpPr>
            <p:spPr bwMode="auto">
              <a:xfrm>
                <a:off x="9621838" y="1085850"/>
                <a:ext cx="76200" cy="212725"/>
              </a:xfrm>
              <a:custGeom>
                <a:avLst/>
                <a:gdLst>
                  <a:gd name="T0" fmla="*/ 9 w 20"/>
                  <a:gd name="T1" fmla="*/ 51 h 56"/>
                  <a:gd name="T2" fmla="*/ 16 w 20"/>
                  <a:gd name="T3" fmla="*/ 10 h 56"/>
                  <a:gd name="T4" fmla="*/ 9 w 20"/>
                  <a:gd name="T5" fmla="*/ 1 h 56"/>
                  <a:gd name="T6" fmla="*/ 2 w 20"/>
                  <a:gd name="T7" fmla="*/ 13 h 56"/>
                  <a:gd name="T8" fmla="*/ 2 w 20"/>
                  <a:gd name="T9" fmla="*/ 56 h 56"/>
                  <a:gd name="T10" fmla="*/ 9 w 20"/>
                  <a:gd name="T11" fmla="*/ 51 h 56"/>
                </a:gdLst>
                <a:ahLst/>
                <a:cxnLst>
                  <a:cxn ang="0">
                    <a:pos x="T0" y="T1"/>
                  </a:cxn>
                  <a:cxn ang="0">
                    <a:pos x="T2" y="T3"/>
                  </a:cxn>
                  <a:cxn ang="0">
                    <a:pos x="T4" y="T5"/>
                  </a:cxn>
                  <a:cxn ang="0">
                    <a:pos x="T6" y="T7"/>
                  </a:cxn>
                  <a:cxn ang="0">
                    <a:pos x="T8" y="T9"/>
                  </a:cxn>
                  <a:cxn ang="0">
                    <a:pos x="T10" y="T11"/>
                  </a:cxn>
                </a:cxnLst>
                <a:rect l="0" t="0" r="r" b="b"/>
                <a:pathLst>
                  <a:path w="20" h="56">
                    <a:moveTo>
                      <a:pt x="9" y="51"/>
                    </a:moveTo>
                    <a:cubicBezTo>
                      <a:pt x="17" y="42"/>
                      <a:pt x="20" y="23"/>
                      <a:pt x="16" y="10"/>
                    </a:cubicBezTo>
                    <a:cubicBezTo>
                      <a:pt x="13" y="4"/>
                      <a:pt x="11" y="1"/>
                      <a:pt x="9" y="1"/>
                    </a:cubicBezTo>
                    <a:cubicBezTo>
                      <a:pt x="6" y="0"/>
                      <a:pt x="3" y="5"/>
                      <a:pt x="2" y="13"/>
                    </a:cubicBezTo>
                    <a:cubicBezTo>
                      <a:pt x="1" y="22"/>
                      <a:pt x="0" y="37"/>
                      <a:pt x="2" y="56"/>
                    </a:cubicBezTo>
                    <a:cubicBezTo>
                      <a:pt x="5" y="55"/>
                      <a:pt x="7" y="54"/>
                      <a:pt x="9"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5" name="Freeform 8"/>
              <p:cNvSpPr>
                <a:spLocks/>
              </p:cNvSpPr>
              <p:nvPr/>
            </p:nvSpPr>
            <p:spPr bwMode="auto">
              <a:xfrm>
                <a:off x="9288463" y="1320800"/>
                <a:ext cx="215900" cy="136525"/>
              </a:xfrm>
              <a:custGeom>
                <a:avLst/>
                <a:gdLst>
                  <a:gd name="T0" fmla="*/ 1 w 57"/>
                  <a:gd name="T1" fmla="*/ 14 h 36"/>
                  <a:gd name="T2" fmla="*/ 17 w 57"/>
                  <a:gd name="T3" fmla="*/ 35 h 36"/>
                  <a:gd name="T4" fmla="*/ 29 w 57"/>
                  <a:gd name="T5" fmla="*/ 30 h 36"/>
                  <a:gd name="T6" fmla="*/ 42 w 57"/>
                  <a:gd name="T7" fmla="*/ 35 h 36"/>
                  <a:gd name="T8" fmla="*/ 57 w 57"/>
                  <a:gd name="T9" fmla="*/ 16 h 36"/>
                  <a:gd name="T10" fmla="*/ 29 w 57"/>
                  <a:gd name="T11" fmla="*/ 0 h 36"/>
                  <a:gd name="T12" fmla="*/ 1 w 57"/>
                  <a:gd name="T13" fmla="*/ 14 h 36"/>
                </a:gdLst>
                <a:ahLst/>
                <a:cxnLst>
                  <a:cxn ang="0">
                    <a:pos x="T0" y="T1"/>
                  </a:cxn>
                  <a:cxn ang="0">
                    <a:pos x="T2" y="T3"/>
                  </a:cxn>
                  <a:cxn ang="0">
                    <a:pos x="T4" y="T5"/>
                  </a:cxn>
                  <a:cxn ang="0">
                    <a:pos x="T6" y="T7"/>
                  </a:cxn>
                  <a:cxn ang="0">
                    <a:pos x="T8" y="T9"/>
                  </a:cxn>
                  <a:cxn ang="0">
                    <a:pos x="T10" y="T11"/>
                  </a:cxn>
                  <a:cxn ang="0">
                    <a:pos x="T12" y="T13"/>
                  </a:cxn>
                </a:cxnLst>
                <a:rect l="0" t="0" r="r" b="b"/>
                <a:pathLst>
                  <a:path w="57" h="36">
                    <a:moveTo>
                      <a:pt x="1" y="14"/>
                    </a:moveTo>
                    <a:cubicBezTo>
                      <a:pt x="0" y="22"/>
                      <a:pt x="6" y="31"/>
                      <a:pt x="17" y="35"/>
                    </a:cubicBezTo>
                    <a:cubicBezTo>
                      <a:pt x="22" y="36"/>
                      <a:pt x="25" y="30"/>
                      <a:pt x="29" y="30"/>
                    </a:cubicBezTo>
                    <a:cubicBezTo>
                      <a:pt x="34" y="30"/>
                      <a:pt x="37" y="36"/>
                      <a:pt x="42" y="35"/>
                    </a:cubicBezTo>
                    <a:cubicBezTo>
                      <a:pt x="52" y="31"/>
                      <a:pt x="57" y="24"/>
                      <a:pt x="57" y="16"/>
                    </a:cubicBezTo>
                    <a:cubicBezTo>
                      <a:pt x="57" y="5"/>
                      <a:pt x="44" y="0"/>
                      <a:pt x="29" y="0"/>
                    </a:cubicBezTo>
                    <a:cubicBezTo>
                      <a:pt x="15" y="0"/>
                      <a:pt x="1" y="5"/>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6" name="Freeform 9"/>
              <p:cNvSpPr>
                <a:spLocks/>
              </p:cNvSpPr>
              <p:nvPr/>
            </p:nvSpPr>
            <p:spPr bwMode="auto">
              <a:xfrm>
                <a:off x="9194800" y="1490663"/>
                <a:ext cx="415925" cy="273050"/>
              </a:xfrm>
              <a:custGeom>
                <a:avLst/>
                <a:gdLst>
                  <a:gd name="T0" fmla="*/ 88 w 110"/>
                  <a:gd name="T1" fmla="*/ 0 h 72"/>
                  <a:gd name="T2" fmla="*/ 56 w 110"/>
                  <a:gd name="T3" fmla="*/ 14 h 72"/>
                  <a:gd name="T4" fmla="*/ 54 w 110"/>
                  <a:gd name="T5" fmla="*/ 14 h 72"/>
                  <a:gd name="T6" fmla="*/ 53 w 110"/>
                  <a:gd name="T7" fmla="*/ 14 h 72"/>
                  <a:gd name="T8" fmla="*/ 22 w 110"/>
                  <a:gd name="T9" fmla="*/ 1 h 72"/>
                  <a:gd name="T10" fmla="*/ 0 w 110"/>
                  <a:gd name="T11" fmla="*/ 26 h 72"/>
                  <a:gd name="T12" fmla="*/ 54 w 110"/>
                  <a:gd name="T13" fmla="*/ 72 h 72"/>
                  <a:gd name="T14" fmla="*/ 110 w 110"/>
                  <a:gd name="T15" fmla="*/ 26 h 72"/>
                  <a:gd name="T16" fmla="*/ 88 w 1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2">
                    <a:moveTo>
                      <a:pt x="88" y="0"/>
                    </a:moveTo>
                    <a:cubicBezTo>
                      <a:pt x="77" y="9"/>
                      <a:pt x="65" y="14"/>
                      <a:pt x="56" y="14"/>
                    </a:cubicBezTo>
                    <a:cubicBezTo>
                      <a:pt x="56" y="14"/>
                      <a:pt x="55" y="14"/>
                      <a:pt x="54" y="14"/>
                    </a:cubicBezTo>
                    <a:cubicBezTo>
                      <a:pt x="54" y="14"/>
                      <a:pt x="53" y="14"/>
                      <a:pt x="53" y="14"/>
                    </a:cubicBezTo>
                    <a:cubicBezTo>
                      <a:pt x="44" y="14"/>
                      <a:pt x="33" y="9"/>
                      <a:pt x="22" y="1"/>
                    </a:cubicBezTo>
                    <a:cubicBezTo>
                      <a:pt x="18" y="13"/>
                      <a:pt x="11" y="22"/>
                      <a:pt x="0" y="26"/>
                    </a:cubicBezTo>
                    <a:cubicBezTo>
                      <a:pt x="18" y="54"/>
                      <a:pt x="33" y="65"/>
                      <a:pt x="54" y="72"/>
                    </a:cubicBezTo>
                    <a:cubicBezTo>
                      <a:pt x="78" y="63"/>
                      <a:pt x="91" y="51"/>
                      <a:pt x="110" y="26"/>
                    </a:cubicBezTo>
                    <a:cubicBezTo>
                      <a:pt x="98" y="22"/>
                      <a:pt x="92" y="12"/>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7" name="Freeform 10"/>
              <p:cNvSpPr>
                <a:spLocks/>
              </p:cNvSpPr>
              <p:nvPr/>
            </p:nvSpPr>
            <p:spPr bwMode="auto">
              <a:xfrm>
                <a:off x="9386888" y="1779588"/>
                <a:ext cx="30163" cy="33338"/>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3" y="0"/>
                      <a:pt x="3" y="0"/>
                      <a:pt x="3" y="0"/>
                    </a:cubicBezTo>
                    <a:cubicBezTo>
                      <a:pt x="1" y="0"/>
                      <a:pt x="0" y="2"/>
                      <a:pt x="0" y="4"/>
                    </a:cubicBezTo>
                    <a:cubicBezTo>
                      <a:pt x="0" y="7"/>
                      <a:pt x="1" y="9"/>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8" name="Freeform 11"/>
              <p:cNvSpPr>
                <a:spLocks/>
              </p:cNvSpPr>
              <p:nvPr/>
            </p:nvSpPr>
            <p:spPr bwMode="auto">
              <a:xfrm>
                <a:off x="9386888" y="1824038"/>
                <a:ext cx="30163" cy="34925"/>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3" y="0"/>
                      <a:pt x="3" y="0"/>
                    </a:cubicBezTo>
                    <a:cubicBezTo>
                      <a:pt x="1" y="0"/>
                      <a:pt x="0" y="2"/>
                      <a:pt x="0" y="4"/>
                    </a:cubicBezTo>
                    <a:cubicBezTo>
                      <a:pt x="0" y="7"/>
                      <a:pt x="1" y="8"/>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9" name="Freeform 12"/>
              <p:cNvSpPr>
                <a:spLocks noEditPoints="1"/>
              </p:cNvSpPr>
              <p:nvPr/>
            </p:nvSpPr>
            <p:spPr bwMode="auto">
              <a:xfrm>
                <a:off x="8853488" y="736600"/>
                <a:ext cx="1090613" cy="1160463"/>
              </a:xfrm>
              <a:custGeom>
                <a:avLst/>
                <a:gdLst>
                  <a:gd name="T0" fmla="*/ 206 w 288"/>
                  <a:gd name="T1" fmla="*/ 217 h 306"/>
                  <a:gd name="T2" fmla="*/ 201 w 288"/>
                  <a:gd name="T3" fmla="*/ 170 h 306"/>
                  <a:gd name="T4" fmla="*/ 212 w 288"/>
                  <a:gd name="T5" fmla="*/ 154 h 306"/>
                  <a:gd name="T6" fmla="*/ 228 w 288"/>
                  <a:gd name="T7" fmla="*/ 129 h 306"/>
                  <a:gd name="T8" fmla="*/ 224 w 288"/>
                  <a:gd name="T9" fmla="*/ 94 h 306"/>
                  <a:gd name="T10" fmla="*/ 144 w 288"/>
                  <a:gd name="T11" fmla="*/ 5 h 306"/>
                  <a:gd name="T12" fmla="*/ 119 w 288"/>
                  <a:gd name="T13" fmla="*/ 11 h 306"/>
                  <a:gd name="T14" fmla="*/ 65 w 288"/>
                  <a:gd name="T15" fmla="*/ 94 h 306"/>
                  <a:gd name="T16" fmla="*/ 61 w 288"/>
                  <a:gd name="T17" fmla="*/ 129 h 306"/>
                  <a:gd name="T18" fmla="*/ 77 w 288"/>
                  <a:gd name="T19" fmla="*/ 154 h 306"/>
                  <a:gd name="T20" fmla="*/ 89 w 288"/>
                  <a:gd name="T21" fmla="*/ 171 h 306"/>
                  <a:gd name="T22" fmla="*/ 83 w 288"/>
                  <a:gd name="T23" fmla="*/ 217 h 306"/>
                  <a:gd name="T24" fmla="*/ 2 w 288"/>
                  <a:gd name="T25" fmla="*/ 278 h 306"/>
                  <a:gd name="T26" fmla="*/ 77 w 288"/>
                  <a:gd name="T27" fmla="*/ 306 h 306"/>
                  <a:gd name="T28" fmla="*/ 212 w 288"/>
                  <a:gd name="T29" fmla="*/ 306 h 306"/>
                  <a:gd name="T30" fmla="*/ 287 w 288"/>
                  <a:gd name="T31" fmla="*/ 278 h 306"/>
                  <a:gd name="T32" fmla="*/ 205 w 288"/>
                  <a:gd name="T33" fmla="*/ 105 h 306"/>
                  <a:gd name="T34" fmla="*/ 219 w 288"/>
                  <a:gd name="T35" fmla="*/ 102 h 306"/>
                  <a:gd name="T36" fmla="*/ 205 w 288"/>
                  <a:gd name="T37" fmla="*/ 148 h 306"/>
                  <a:gd name="T38" fmla="*/ 84 w 288"/>
                  <a:gd name="T39" fmla="*/ 149 h 306"/>
                  <a:gd name="T40" fmla="*/ 70 w 288"/>
                  <a:gd name="T41" fmla="*/ 102 h 306"/>
                  <a:gd name="T42" fmla="*/ 83 w 288"/>
                  <a:gd name="T43" fmla="*/ 103 h 306"/>
                  <a:gd name="T44" fmla="*/ 89 w 288"/>
                  <a:gd name="T45" fmla="*/ 87 h 306"/>
                  <a:gd name="T46" fmla="*/ 95 w 288"/>
                  <a:gd name="T47" fmla="*/ 62 h 306"/>
                  <a:gd name="T48" fmla="*/ 144 w 288"/>
                  <a:gd name="T49" fmla="*/ 70 h 306"/>
                  <a:gd name="T50" fmla="*/ 178 w 288"/>
                  <a:gd name="T51" fmla="*/ 152 h 306"/>
                  <a:gd name="T52" fmla="*/ 144 w 288"/>
                  <a:gd name="T53" fmla="*/ 143 h 306"/>
                  <a:gd name="T54" fmla="*/ 111 w 288"/>
                  <a:gd name="T55" fmla="*/ 151 h 306"/>
                  <a:gd name="T56" fmla="*/ 89 w 288"/>
                  <a:gd name="T57" fmla="*/ 87 h 306"/>
                  <a:gd name="T58" fmla="*/ 157 w 288"/>
                  <a:gd name="T59" fmla="*/ 189 h 306"/>
                  <a:gd name="T60" fmla="*/ 132 w 288"/>
                  <a:gd name="T61" fmla="*/ 189 h 306"/>
                  <a:gd name="T62" fmla="*/ 144 w 288"/>
                  <a:gd name="T63" fmla="*/ 154 h 306"/>
                  <a:gd name="T64" fmla="*/ 145 w 288"/>
                  <a:gd name="T65" fmla="*/ 296 h 306"/>
                  <a:gd name="T66" fmla="*/ 141 w 288"/>
                  <a:gd name="T67" fmla="*/ 291 h 306"/>
                  <a:gd name="T68" fmla="*/ 145 w 288"/>
                  <a:gd name="T69" fmla="*/ 287 h 306"/>
                  <a:gd name="T70" fmla="*/ 145 w 288"/>
                  <a:gd name="T71" fmla="*/ 296 h 306"/>
                  <a:gd name="T72" fmla="*/ 144 w 288"/>
                  <a:gd name="T73" fmla="*/ 284 h 306"/>
                  <a:gd name="T74" fmla="*/ 144 w 288"/>
                  <a:gd name="T75" fmla="*/ 275 h 306"/>
                  <a:gd name="T76" fmla="*/ 149 w 288"/>
                  <a:gd name="T77" fmla="*/ 279 h 306"/>
                  <a:gd name="T78" fmla="*/ 144 w 288"/>
                  <a:gd name="T79" fmla="*/ 271 h 306"/>
                  <a:gd name="T80" fmla="*/ 112 w 288"/>
                  <a:gd name="T81" fmla="*/ 200 h 306"/>
                  <a:gd name="T82" fmla="*/ 144 w 288"/>
                  <a:gd name="T83" fmla="*/ 213 h 306"/>
                  <a:gd name="T84" fmla="*/ 178 w 288"/>
                  <a:gd name="T85" fmla="*/ 199 h 306"/>
                  <a:gd name="T86" fmla="*/ 144 w 288"/>
                  <a:gd name="T87"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306">
                    <a:moveTo>
                      <a:pt x="212" y="219"/>
                    </a:moveTo>
                    <a:cubicBezTo>
                      <a:pt x="210" y="219"/>
                      <a:pt x="208" y="218"/>
                      <a:pt x="206" y="217"/>
                    </a:cubicBezTo>
                    <a:cubicBezTo>
                      <a:pt x="193" y="212"/>
                      <a:pt x="187" y="203"/>
                      <a:pt x="185" y="192"/>
                    </a:cubicBezTo>
                    <a:cubicBezTo>
                      <a:pt x="192" y="186"/>
                      <a:pt x="197" y="178"/>
                      <a:pt x="201" y="170"/>
                    </a:cubicBezTo>
                    <a:cubicBezTo>
                      <a:pt x="204" y="166"/>
                      <a:pt x="206" y="161"/>
                      <a:pt x="209" y="156"/>
                    </a:cubicBezTo>
                    <a:cubicBezTo>
                      <a:pt x="210" y="155"/>
                      <a:pt x="211" y="155"/>
                      <a:pt x="212" y="154"/>
                    </a:cubicBezTo>
                    <a:cubicBezTo>
                      <a:pt x="215" y="152"/>
                      <a:pt x="218" y="150"/>
                      <a:pt x="220" y="147"/>
                    </a:cubicBezTo>
                    <a:cubicBezTo>
                      <a:pt x="224" y="142"/>
                      <a:pt x="226" y="136"/>
                      <a:pt x="228" y="129"/>
                    </a:cubicBezTo>
                    <a:cubicBezTo>
                      <a:pt x="229" y="122"/>
                      <a:pt x="229" y="115"/>
                      <a:pt x="228" y="108"/>
                    </a:cubicBezTo>
                    <a:cubicBezTo>
                      <a:pt x="228" y="103"/>
                      <a:pt x="226" y="98"/>
                      <a:pt x="224" y="94"/>
                    </a:cubicBezTo>
                    <a:cubicBezTo>
                      <a:pt x="222" y="76"/>
                      <a:pt x="218" y="59"/>
                      <a:pt x="212" y="46"/>
                    </a:cubicBezTo>
                    <a:cubicBezTo>
                      <a:pt x="200" y="16"/>
                      <a:pt x="178" y="0"/>
                      <a:pt x="144" y="5"/>
                    </a:cubicBezTo>
                    <a:cubicBezTo>
                      <a:pt x="141" y="6"/>
                      <a:pt x="136" y="6"/>
                      <a:pt x="132" y="7"/>
                    </a:cubicBezTo>
                    <a:cubicBezTo>
                      <a:pt x="128" y="8"/>
                      <a:pt x="123" y="9"/>
                      <a:pt x="119" y="11"/>
                    </a:cubicBezTo>
                    <a:cubicBezTo>
                      <a:pt x="98" y="11"/>
                      <a:pt x="85" y="25"/>
                      <a:pt x="77" y="43"/>
                    </a:cubicBezTo>
                    <a:cubicBezTo>
                      <a:pt x="70" y="58"/>
                      <a:pt x="66" y="77"/>
                      <a:pt x="65" y="94"/>
                    </a:cubicBezTo>
                    <a:cubicBezTo>
                      <a:pt x="63" y="98"/>
                      <a:pt x="61" y="103"/>
                      <a:pt x="60" y="108"/>
                    </a:cubicBezTo>
                    <a:cubicBezTo>
                      <a:pt x="59" y="115"/>
                      <a:pt x="60" y="122"/>
                      <a:pt x="61" y="129"/>
                    </a:cubicBezTo>
                    <a:cubicBezTo>
                      <a:pt x="62" y="136"/>
                      <a:pt x="65" y="142"/>
                      <a:pt x="69" y="147"/>
                    </a:cubicBezTo>
                    <a:cubicBezTo>
                      <a:pt x="71" y="150"/>
                      <a:pt x="74" y="152"/>
                      <a:pt x="77" y="154"/>
                    </a:cubicBezTo>
                    <a:cubicBezTo>
                      <a:pt x="78" y="155"/>
                      <a:pt x="79" y="155"/>
                      <a:pt x="80" y="156"/>
                    </a:cubicBezTo>
                    <a:cubicBezTo>
                      <a:pt x="83" y="161"/>
                      <a:pt x="86" y="166"/>
                      <a:pt x="89" y="171"/>
                    </a:cubicBezTo>
                    <a:cubicBezTo>
                      <a:pt x="92" y="179"/>
                      <a:pt x="97" y="186"/>
                      <a:pt x="104" y="192"/>
                    </a:cubicBezTo>
                    <a:cubicBezTo>
                      <a:pt x="101" y="203"/>
                      <a:pt x="96" y="212"/>
                      <a:pt x="83" y="217"/>
                    </a:cubicBezTo>
                    <a:cubicBezTo>
                      <a:pt x="80" y="218"/>
                      <a:pt x="79" y="219"/>
                      <a:pt x="77" y="219"/>
                    </a:cubicBezTo>
                    <a:cubicBezTo>
                      <a:pt x="43" y="232"/>
                      <a:pt x="0" y="238"/>
                      <a:pt x="2" y="278"/>
                    </a:cubicBezTo>
                    <a:cubicBezTo>
                      <a:pt x="2" y="287"/>
                      <a:pt x="5" y="297"/>
                      <a:pt x="11" y="306"/>
                    </a:cubicBezTo>
                    <a:cubicBezTo>
                      <a:pt x="11" y="306"/>
                      <a:pt x="11" y="306"/>
                      <a:pt x="77" y="306"/>
                    </a:cubicBezTo>
                    <a:cubicBezTo>
                      <a:pt x="77" y="306"/>
                      <a:pt x="77" y="306"/>
                      <a:pt x="144" y="306"/>
                    </a:cubicBezTo>
                    <a:cubicBezTo>
                      <a:pt x="144" y="306"/>
                      <a:pt x="144" y="306"/>
                      <a:pt x="212" y="306"/>
                    </a:cubicBezTo>
                    <a:cubicBezTo>
                      <a:pt x="212" y="306"/>
                      <a:pt x="212" y="306"/>
                      <a:pt x="278" y="306"/>
                    </a:cubicBezTo>
                    <a:cubicBezTo>
                      <a:pt x="284" y="297"/>
                      <a:pt x="287" y="287"/>
                      <a:pt x="287" y="278"/>
                    </a:cubicBezTo>
                    <a:cubicBezTo>
                      <a:pt x="288" y="238"/>
                      <a:pt x="246" y="232"/>
                      <a:pt x="212" y="219"/>
                    </a:cubicBezTo>
                    <a:close/>
                    <a:moveTo>
                      <a:pt x="205" y="105"/>
                    </a:moveTo>
                    <a:cubicBezTo>
                      <a:pt x="206" y="97"/>
                      <a:pt x="209" y="92"/>
                      <a:pt x="212" y="93"/>
                    </a:cubicBezTo>
                    <a:cubicBezTo>
                      <a:pt x="214" y="93"/>
                      <a:pt x="216" y="96"/>
                      <a:pt x="219" y="102"/>
                    </a:cubicBezTo>
                    <a:cubicBezTo>
                      <a:pt x="223" y="115"/>
                      <a:pt x="220" y="134"/>
                      <a:pt x="212" y="143"/>
                    </a:cubicBezTo>
                    <a:cubicBezTo>
                      <a:pt x="210" y="146"/>
                      <a:pt x="208" y="147"/>
                      <a:pt x="205" y="148"/>
                    </a:cubicBezTo>
                    <a:cubicBezTo>
                      <a:pt x="203" y="129"/>
                      <a:pt x="204" y="114"/>
                      <a:pt x="205" y="105"/>
                    </a:cubicBezTo>
                    <a:close/>
                    <a:moveTo>
                      <a:pt x="84" y="149"/>
                    </a:moveTo>
                    <a:cubicBezTo>
                      <a:pt x="81" y="147"/>
                      <a:pt x="79" y="146"/>
                      <a:pt x="77" y="143"/>
                    </a:cubicBezTo>
                    <a:cubicBezTo>
                      <a:pt x="69" y="134"/>
                      <a:pt x="66" y="115"/>
                      <a:pt x="70" y="102"/>
                    </a:cubicBezTo>
                    <a:cubicBezTo>
                      <a:pt x="72" y="97"/>
                      <a:pt x="74" y="94"/>
                      <a:pt x="77" y="93"/>
                    </a:cubicBezTo>
                    <a:cubicBezTo>
                      <a:pt x="79" y="92"/>
                      <a:pt x="82" y="95"/>
                      <a:pt x="83" y="103"/>
                    </a:cubicBezTo>
                    <a:cubicBezTo>
                      <a:pt x="86" y="112"/>
                      <a:pt x="86" y="129"/>
                      <a:pt x="84" y="149"/>
                    </a:cubicBezTo>
                    <a:close/>
                    <a:moveTo>
                      <a:pt x="89" y="87"/>
                    </a:moveTo>
                    <a:cubicBezTo>
                      <a:pt x="89" y="86"/>
                      <a:pt x="89" y="86"/>
                      <a:pt x="89" y="85"/>
                    </a:cubicBezTo>
                    <a:cubicBezTo>
                      <a:pt x="90" y="76"/>
                      <a:pt x="92" y="68"/>
                      <a:pt x="95" y="62"/>
                    </a:cubicBezTo>
                    <a:cubicBezTo>
                      <a:pt x="101" y="54"/>
                      <a:pt x="114" y="55"/>
                      <a:pt x="128" y="61"/>
                    </a:cubicBezTo>
                    <a:cubicBezTo>
                      <a:pt x="134" y="64"/>
                      <a:pt x="139" y="67"/>
                      <a:pt x="144" y="70"/>
                    </a:cubicBezTo>
                    <a:cubicBezTo>
                      <a:pt x="160" y="82"/>
                      <a:pt x="175" y="94"/>
                      <a:pt x="200" y="96"/>
                    </a:cubicBezTo>
                    <a:cubicBezTo>
                      <a:pt x="200" y="122"/>
                      <a:pt x="194" y="161"/>
                      <a:pt x="178" y="152"/>
                    </a:cubicBezTo>
                    <a:cubicBezTo>
                      <a:pt x="178" y="152"/>
                      <a:pt x="178" y="151"/>
                      <a:pt x="177" y="151"/>
                    </a:cubicBezTo>
                    <a:cubicBezTo>
                      <a:pt x="171" y="146"/>
                      <a:pt x="160" y="141"/>
                      <a:pt x="144" y="143"/>
                    </a:cubicBezTo>
                    <a:cubicBezTo>
                      <a:pt x="144" y="143"/>
                      <a:pt x="144" y="143"/>
                      <a:pt x="144" y="144"/>
                    </a:cubicBezTo>
                    <a:cubicBezTo>
                      <a:pt x="128" y="141"/>
                      <a:pt x="117" y="146"/>
                      <a:pt x="111" y="151"/>
                    </a:cubicBezTo>
                    <a:cubicBezTo>
                      <a:pt x="110" y="151"/>
                      <a:pt x="110" y="152"/>
                      <a:pt x="110" y="152"/>
                    </a:cubicBezTo>
                    <a:cubicBezTo>
                      <a:pt x="92" y="163"/>
                      <a:pt x="88" y="111"/>
                      <a:pt x="89" y="87"/>
                    </a:cubicBezTo>
                    <a:close/>
                    <a:moveTo>
                      <a:pt x="172" y="170"/>
                    </a:moveTo>
                    <a:cubicBezTo>
                      <a:pt x="172" y="178"/>
                      <a:pt x="167" y="185"/>
                      <a:pt x="157" y="189"/>
                    </a:cubicBezTo>
                    <a:cubicBezTo>
                      <a:pt x="152" y="190"/>
                      <a:pt x="149" y="184"/>
                      <a:pt x="144" y="184"/>
                    </a:cubicBezTo>
                    <a:cubicBezTo>
                      <a:pt x="140" y="184"/>
                      <a:pt x="137" y="190"/>
                      <a:pt x="132" y="189"/>
                    </a:cubicBezTo>
                    <a:cubicBezTo>
                      <a:pt x="121" y="185"/>
                      <a:pt x="115" y="176"/>
                      <a:pt x="116" y="168"/>
                    </a:cubicBezTo>
                    <a:cubicBezTo>
                      <a:pt x="116" y="159"/>
                      <a:pt x="130" y="154"/>
                      <a:pt x="144" y="154"/>
                    </a:cubicBezTo>
                    <a:cubicBezTo>
                      <a:pt x="159" y="154"/>
                      <a:pt x="172" y="159"/>
                      <a:pt x="172" y="170"/>
                    </a:cubicBezTo>
                    <a:close/>
                    <a:moveTo>
                      <a:pt x="145" y="296"/>
                    </a:moveTo>
                    <a:cubicBezTo>
                      <a:pt x="144" y="296"/>
                      <a:pt x="144" y="296"/>
                      <a:pt x="144" y="296"/>
                    </a:cubicBezTo>
                    <a:cubicBezTo>
                      <a:pt x="142" y="295"/>
                      <a:pt x="141" y="294"/>
                      <a:pt x="141" y="291"/>
                    </a:cubicBezTo>
                    <a:cubicBezTo>
                      <a:pt x="141" y="289"/>
                      <a:pt x="142" y="287"/>
                      <a:pt x="144" y="287"/>
                    </a:cubicBezTo>
                    <a:cubicBezTo>
                      <a:pt x="144" y="287"/>
                      <a:pt x="145" y="287"/>
                      <a:pt x="145" y="287"/>
                    </a:cubicBezTo>
                    <a:cubicBezTo>
                      <a:pt x="147" y="287"/>
                      <a:pt x="149" y="289"/>
                      <a:pt x="149" y="291"/>
                    </a:cubicBezTo>
                    <a:cubicBezTo>
                      <a:pt x="149" y="294"/>
                      <a:pt x="147" y="296"/>
                      <a:pt x="145" y="296"/>
                    </a:cubicBezTo>
                    <a:close/>
                    <a:moveTo>
                      <a:pt x="145" y="284"/>
                    </a:moveTo>
                    <a:cubicBezTo>
                      <a:pt x="144" y="284"/>
                      <a:pt x="144" y="284"/>
                      <a:pt x="144" y="284"/>
                    </a:cubicBezTo>
                    <a:cubicBezTo>
                      <a:pt x="142" y="284"/>
                      <a:pt x="141" y="282"/>
                      <a:pt x="141" y="279"/>
                    </a:cubicBezTo>
                    <a:cubicBezTo>
                      <a:pt x="141" y="277"/>
                      <a:pt x="142" y="275"/>
                      <a:pt x="144" y="275"/>
                    </a:cubicBezTo>
                    <a:cubicBezTo>
                      <a:pt x="145" y="275"/>
                      <a:pt x="145" y="275"/>
                      <a:pt x="145" y="275"/>
                    </a:cubicBezTo>
                    <a:cubicBezTo>
                      <a:pt x="147" y="275"/>
                      <a:pt x="149" y="277"/>
                      <a:pt x="149" y="279"/>
                    </a:cubicBezTo>
                    <a:cubicBezTo>
                      <a:pt x="149" y="282"/>
                      <a:pt x="147" y="284"/>
                      <a:pt x="145" y="284"/>
                    </a:cubicBezTo>
                    <a:close/>
                    <a:moveTo>
                      <a:pt x="144" y="271"/>
                    </a:moveTo>
                    <a:cubicBezTo>
                      <a:pt x="123" y="264"/>
                      <a:pt x="108" y="253"/>
                      <a:pt x="90" y="225"/>
                    </a:cubicBezTo>
                    <a:cubicBezTo>
                      <a:pt x="101" y="221"/>
                      <a:pt x="108" y="212"/>
                      <a:pt x="112" y="200"/>
                    </a:cubicBezTo>
                    <a:cubicBezTo>
                      <a:pt x="123" y="208"/>
                      <a:pt x="134" y="213"/>
                      <a:pt x="143" y="213"/>
                    </a:cubicBezTo>
                    <a:cubicBezTo>
                      <a:pt x="143" y="213"/>
                      <a:pt x="144" y="213"/>
                      <a:pt x="144" y="213"/>
                    </a:cubicBezTo>
                    <a:cubicBezTo>
                      <a:pt x="145" y="213"/>
                      <a:pt x="146" y="213"/>
                      <a:pt x="146" y="213"/>
                    </a:cubicBezTo>
                    <a:cubicBezTo>
                      <a:pt x="155" y="213"/>
                      <a:pt x="167" y="208"/>
                      <a:pt x="178" y="199"/>
                    </a:cubicBezTo>
                    <a:cubicBezTo>
                      <a:pt x="182" y="211"/>
                      <a:pt x="188" y="221"/>
                      <a:pt x="200" y="225"/>
                    </a:cubicBezTo>
                    <a:cubicBezTo>
                      <a:pt x="181" y="250"/>
                      <a:pt x="168" y="262"/>
                      <a:pt x="144" y="271"/>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grpSp>
          <p:nvGrpSpPr>
            <p:cNvPr id="71" name="Group 70"/>
            <p:cNvGrpSpPr/>
            <p:nvPr/>
          </p:nvGrpSpPr>
          <p:grpSpPr>
            <a:xfrm>
              <a:off x="3840595" y="4817940"/>
              <a:ext cx="1828684" cy="2040060"/>
              <a:chOff x="4768850" y="369888"/>
              <a:chExt cx="2087563" cy="2328862"/>
            </a:xfrm>
          </p:grpSpPr>
          <p:sp>
            <p:nvSpPr>
              <p:cNvPr id="72" name="AutoShape 3"/>
              <p:cNvSpPr>
                <a:spLocks noChangeAspect="1" noChangeArrowheads="1" noTextEdit="1"/>
              </p:cNvSpPr>
              <p:nvPr/>
            </p:nvSpPr>
            <p:spPr bwMode="auto">
              <a:xfrm>
                <a:off x="4772025" y="369888"/>
                <a:ext cx="20812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3" name="Freeform 5"/>
              <p:cNvSpPr>
                <a:spLocks/>
              </p:cNvSpPr>
              <p:nvPr/>
            </p:nvSpPr>
            <p:spPr bwMode="auto">
              <a:xfrm>
                <a:off x="4768850" y="373063"/>
                <a:ext cx="2087563" cy="2322512"/>
              </a:xfrm>
              <a:custGeom>
                <a:avLst/>
                <a:gdLst>
                  <a:gd name="T0" fmla="*/ 244 w 554"/>
                  <a:gd name="T1" fmla="*/ 20 h 616"/>
                  <a:gd name="T2" fmla="*/ 257 w 554"/>
                  <a:gd name="T3" fmla="*/ 22 h 616"/>
                  <a:gd name="T4" fmla="*/ 289 w 554"/>
                  <a:gd name="T5" fmla="*/ 0 h 616"/>
                  <a:gd name="T6" fmla="*/ 325 w 554"/>
                  <a:gd name="T7" fmla="*/ 35 h 616"/>
                  <a:gd name="T8" fmla="*/ 346 w 554"/>
                  <a:gd name="T9" fmla="*/ 27 h 616"/>
                  <a:gd name="T10" fmla="*/ 382 w 554"/>
                  <a:gd name="T11" fmla="*/ 63 h 616"/>
                  <a:gd name="T12" fmla="*/ 399 w 554"/>
                  <a:gd name="T13" fmla="*/ 59 h 616"/>
                  <a:gd name="T14" fmla="*/ 435 w 554"/>
                  <a:gd name="T15" fmla="*/ 98 h 616"/>
                  <a:gd name="T16" fmla="*/ 431 w 554"/>
                  <a:gd name="T17" fmla="*/ 113 h 616"/>
                  <a:gd name="T18" fmla="*/ 437 w 554"/>
                  <a:gd name="T19" fmla="*/ 113 h 616"/>
                  <a:gd name="T20" fmla="*/ 473 w 554"/>
                  <a:gd name="T21" fmla="*/ 151 h 616"/>
                  <a:gd name="T22" fmla="*/ 467 w 554"/>
                  <a:gd name="T23" fmla="*/ 173 h 616"/>
                  <a:gd name="T24" fmla="*/ 475 w 554"/>
                  <a:gd name="T25" fmla="*/ 197 h 616"/>
                  <a:gd name="T26" fmla="*/ 463 w 554"/>
                  <a:gd name="T27" fmla="*/ 226 h 616"/>
                  <a:gd name="T28" fmla="*/ 473 w 554"/>
                  <a:gd name="T29" fmla="*/ 253 h 616"/>
                  <a:gd name="T30" fmla="*/ 451 w 554"/>
                  <a:gd name="T31" fmla="*/ 289 h 616"/>
                  <a:gd name="T32" fmla="*/ 461 w 554"/>
                  <a:gd name="T33" fmla="*/ 313 h 616"/>
                  <a:gd name="T34" fmla="*/ 435 w 554"/>
                  <a:gd name="T35" fmla="*/ 350 h 616"/>
                  <a:gd name="T36" fmla="*/ 437 w 554"/>
                  <a:gd name="T37" fmla="*/ 360 h 616"/>
                  <a:gd name="T38" fmla="*/ 401 w 554"/>
                  <a:gd name="T39" fmla="*/ 398 h 616"/>
                  <a:gd name="T40" fmla="*/ 396 w 554"/>
                  <a:gd name="T41" fmla="*/ 398 h 616"/>
                  <a:gd name="T42" fmla="*/ 369 w 554"/>
                  <a:gd name="T43" fmla="*/ 425 h 616"/>
                  <a:gd name="T44" fmla="*/ 396 w 554"/>
                  <a:gd name="T45" fmla="*/ 444 h 616"/>
                  <a:gd name="T46" fmla="*/ 552 w 554"/>
                  <a:gd name="T47" fmla="*/ 561 h 616"/>
                  <a:gd name="T48" fmla="*/ 534 w 554"/>
                  <a:gd name="T49" fmla="*/ 616 h 616"/>
                  <a:gd name="T50" fmla="*/ 21 w 554"/>
                  <a:gd name="T51" fmla="*/ 616 h 616"/>
                  <a:gd name="T52" fmla="*/ 2 w 554"/>
                  <a:gd name="T53" fmla="*/ 561 h 616"/>
                  <a:gd name="T54" fmla="*/ 158 w 554"/>
                  <a:gd name="T55" fmla="*/ 444 h 616"/>
                  <a:gd name="T56" fmla="*/ 182 w 554"/>
                  <a:gd name="T57" fmla="*/ 428 h 616"/>
                  <a:gd name="T58" fmla="*/ 175 w 554"/>
                  <a:gd name="T59" fmla="*/ 407 h 616"/>
                  <a:gd name="T60" fmla="*/ 174 w 554"/>
                  <a:gd name="T61" fmla="*/ 407 h 616"/>
                  <a:gd name="T62" fmla="*/ 138 w 554"/>
                  <a:gd name="T63" fmla="*/ 369 h 616"/>
                  <a:gd name="T64" fmla="*/ 139 w 554"/>
                  <a:gd name="T65" fmla="*/ 360 h 616"/>
                  <a:gd name="T66" fmla="*/ 109 w 554"/>
                  <a:gd name="T67" fmla="*/ 322 h 616"/>
                  <a:gd name="T68" fmla="*/ 111 w 554"/>
                  <a:gd name="T69" fmla="*/ 310 h 616"/>
                  <a:gd name="T70" fmla="*/ 84 w 554"/>
                  <a:gd name="T71" fmla="*/ 274 h 616"/>
                  <a:gd name="T72" fmla="*/ 86 w 554"/>
                  <a:gd name="T73" fmla="*/ 261 h 616"/>
                  <a:gd name="T74" fmla="*/ 73 w 554"/>
                  <a:gd name="T75" fmla="*/ 231 h 616"/>
                  <a:gd name="T76" fmla="*/ 84 w 554"/>
                  <a:gd name="T77" fmla="*/ 202 h 616"/>
                  <a:gd name="T78" fmla="*/ 76 w 554"/>
                  <a:gd name="T79" fmla="*/ 177 h 616"/>
                  <a:gd name="T80" fmla="*/ 96 w 554"/>
                  <a:gd name="T81" fmla="*/ 143 h 616"/>
                  <a:gd name="T82" fmla="*/ 94 w 554"/>
                  <a:gd name="T83" fmla="*/ 130 h 616"/>
                  <a:gd name="T84" fmla="*/ 130 w 554"/>
                  <a:gd name="T85" fmla="*/ 92 h 616"/>
                  <a:gd name="T86" fmla="*/ 134 w 554"/>
                  <a:gd name="T87" fmla="*/ 92 h 616"/>
                  <a:gd name="T88" fmla="*/ 161 w 554"/>
                  <a:gd name="T89" fmla="*/ 67 h 616"/>
                  <a:gd name="T90" fmla="*/ 161 w 554"/>
                  <a:gd name="T91" fmla="*/ 64 h 616"/>
                  <a:gd name="T92" fmla="*/ 197 w 554"/>
                  <a:gd name="T93" fmla="*/ 27 h 616"/>
                  <a:gd name="T94" fmla="*/ 217 w 554"/>
                  <a:gd name="T95" fmla="*/ 33 h 616"/>
                  <a:gd name="T96" fmla="*/ 244 w 554"/>
                  <a:gd name="T97"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4" h="616">
                    <a:moveTo>
                      <a:pt x="244" y="20"/>
                    </a:moveTo>
                    <a:cubicBezTo>
                      <a:pt x="248" y="20"/>
                      <a:pt x="253" y="20"/>
                      <a:pt x="257" y="22"/>
                    </a:cubicBezTo>
                    <a:cubicBezTo>
                      <a:pt x="263" y="9"/>
                      <a:pt x="275" y="0"/>
                      <a:pt x="289" y="0"/>
                    </a:cubicBezTo>
                    <a:cubicBezTo>
                      <a:pt x="308" y="0"/>
                      <a:pt x="323" y="15"/>
                      <a:pt x="325" y="35"/>
                    </a:cubicBezTo>
                    <a:cubicBezTo>
                      <a:pt x="331" y="29"/>
                      <a:pt x="338" y="27"/>
                      <a:pt x="346" y="27"/>
                    </a:cubicBezTo>
                    <a:cubicBezTo>
                      <a:pt x="367" y="27"/>
                      <a:pt x="382" y="43"/>
                      <a:pt x="382" y="63"/>
                    </a:cubicBezTo>
                    <a:cubicBezTo>
                      <a:pt x="388" y="61"/>
                      <a:pt x="393" y="59"/>
                      <a:pt x="399" y="59"/>
                    </a:cubicBezTo>
                    <a:cubicBezTo>
                      <a:pt x="418" y="59"/>
                      <a:pt x="435" y="77"/>
                      <a:pt x="435" y="98"/>
                    </a:cubicBezTo>
                    <a:cubicBezTo>
                      <a:pt x="435" y="103"/>
                      <a:pt x="433" y="109"/>
                      <a:pt x="431" y="113"/>
                    </a:cubicBezTo>
                    <a:cubicBezTo>
                      <a:pt x="433" y="113"/>
                      <a:pt x="436" y="113"/>
                      <a:pt x="437" y="113"/>
                    </a:cubicBezTo>
                    <a:cubicBezTo>
                      <a:pt x="458" y="113"/>
                      <a:pt x="473" y="130"/>
                      <a:pt x="473" y="151"/>
                    </a:cubicBezTo>
                    <a:cubicBezTo>
                      <a:pt x="473" y="159"/>
                      <a:pt x="472" y="167"/>
                      <a:pt x="467" y="173"/>
                    </a:cubicBezTo>
                    <a:cubicBezTo>
                      <a:pt x="472" y="180"/>
                      <a:pt x="475" y="189"/>
                      <a:pt x="475" y="197"/>
                    </a:cubicBezTo>
                    <a:cubicBezTo>
                      <a:pt x="475" y="209"/>
                      <a:pt x="471" y="219"/>
                      <a:pt x="463" y="226"/>
                    </a:cubicBezTo>
                    <a:cubicBezTo>
                      <a:pt x="470" y="233"/>
                      <a:pt x="473" y="242"/>
                      <a:pt x="473" y="253"/>
                    </a:cubicBezTo>
                    <a:cubicBezTo>
                      <a:pt x="473" y="269"/>
                      <a:pt x="465" y="282"/>
                      <a:pt x="451" y="289"/>
                    </a:cubicBezTo>
                    <a:cubicBezTo>
                      <a:pt x="458" y="295"/>
                      <a:pt x="461" y="303"/>
                      <a:pt x="461" y="313"/>
                    </a:cubicBezTo>
                    <a:cubicBezTo>
                      <a:pt x="461" y="331"/>
                      <a:pt x="450" y="345"/>
                      <a:pt x="435" y="350"/>
                    </a:cubicBezTo>
                    <a:cubicBezTo>
                      <a:pt x="436" y="353"/>
                      <a:pt x="437" y="357"/>
                      <a:pt x="437" y="360"/>
                    </a:cubicBezTo>
                    <a:cubicBezTo>
                      <a:pt x="437" y="381"/>
                      <a:pt x="420" y="398"/>
                      <a:pt x="401" y="398"/>
                    </a:cubicBezTo>
                    <a:cubicBezTo>
                      <a:pt x="399" y="398"/>
                      <a:pt x="397" y="398"/>
                      <a:pt x="396" y="398"/>
                    </a:cubicBezTo>
                    <a:cubicBezTo>
                      <a:pt x="393" y="411"/>
                      <a:pt x="382" y="422"/>
                      <a:pt x="369" y="425"/>
                    </a:cubicBezTo>
                    <a:cubicBezTo>
                      <a:pt x="375" y="432"/>
                      <a:pt x="384" y="438"/>
                      <a:pt x="396" y="444"/>
                    </a:cubicBezTo>
                    <a:cubicBezTo>
                      <a:pt x="462" y="471"/>
                      <a:pt x="554" y="479"/>
                      <a:pt x="552" y="561"/>
                    </a:cubicBezTo>
                    <a:cubicBezTo>
                      <a:pt x="552" y="579"/>
                      <a:pt x="544" y="598"/>
                      <a:pt x="534" y="616"/>
                    </a:cubicBezTo>
                    <a:cubicBezTo>
                      <a:pt x="21" y="616"/>
                      <a:pt x="21" y="616"/>
                      <a:pt x="21" y="616"/>
                    </a:cubicBezTo>
                    <a:cubicBezTo>
                      <a:pt x="9" y="598"/>
                      <a:pt x="2" y="579"/>
                      <a:pt x="2" y="561"/>
                    </a:cubicBezTo>
                    <a:cubicBezTo>
                      <a:pt x="0" y="479"/>
                      <a:pt x="92" y="471"/>
                      <a:pt x="158" y="444"/>
                    </a:cubicBezTo>
                    <a:cubicBezTo>
                      <a:pt x="168" y="439"/>
                      <a:pt x="176" y="434"/>
                      <a:pt x="182" y="428"/>
                    </a:cubicBezTo>
                    <a:cubicBezTo>
                      <a:pt x="177" y="423"/>
                      <a:pt x="175" y="415"/>
                      <a:pt x="175" y="407"/>
                    </a:cubicBezTo>
                    <a:cubicBezTo>
                      <a:pt x="174" y="407"/>
                      <a:pt x="174" y="407"/>
                      <a:pt x="174" y="407"/>
                    </a:cubicBezTo>
                    <a:cubicBezTo>
                      <a:pt x="154" y="407"/>
                      <a:pt x="138" y="390"/>
                      <a:pt x="138" y="369"/>
                    </a:cubicBezTo>
                    <a:cubicBezTo>
                      <a:pt x="138" y="366"/>
                      <a:pt x="138" y="363"/>
                      <a:pt x="139" y="360"/>
                    </a:cubicBezTo>
                    <a:cubicBezTo>
                      <a:pt x="122" y="357"/>
                      <a:pt x="109" y="341"/>
                      <a:pt x="109" y="322"/>
                    </a:cubicBezTo>
                    <a:cubicBezTo>
                      <a:pt x="109" y="318"/>
                      <a:pt x="109" y="314"/>
                      <a:pt x="111" y="310"/>
                    </a:cubicBezTo>
                    <a:cubicBezTo>
                      <a:pt x="95" y="306"/>
                      <a:pt x="84" y="291"/>
                      <a:pt x="84" y="274"/>
                    </a:cubicBezTo>
                    <a:cubicBezTo>
                      <a:pt x="84" y="269"/>
                      <a:pt x="85" y="265"/>
                      <a:pt x="86" y="261"/>
                    </a:cubicBezTo>
                    <a:cubicBezTo>
                      <a:pt x="78" y="254"/>
                      <a:pt x="73" y="243"/>
                      <a:pt x="73" y="231"/>
                    </a:cubicBezTo>
                    <a:cubicBezTo>
                      <a:pt x="73" y="219"/>
                      <a:pt x="77" y="209"/>
                      <a:pt x="84" y="202"/>
                    </a:cubicBezTo>
                    <a:cubicBezTo>
                      <a:pt x="79" y="196"/>
                      <a:pt x="76" y="187"/>
                      <a:pt x="76" y="177"/>
                    </a:cubicBezTo>
                    <a:cubicBezTo>
                      <a:pt x="76" y="162"/>
                      <a:pt x="84" y="149"/>
                      <a:pt x="96" y="143"/>
                    </a:cubicBezTo>
                    <a:cubicBezTo>
                      <a:pt x="95" y="139"/>
                      <a:pt x="94" y="134"/>
                      <a:pt x="94" y="130"/>
                    </a:cubicBezTo>
                    <a:cubicBezTo>
                      <a:pt x="94" y="109"/>
                      <a:pt x="110" y="92"/>
                      <a:pt x="130" y="92"/>
                    </a:cubicBezTo>
                    <a:cubicBezTo>
                      <a:pt x="131" y="92"/>
                      <a:pt x="132" y="92"/>
                      <a:pt x="134" y="92"/>
                    </a:cubicBezTo>
                    <a:cubicBezTo>
                      <a:pt x="137" y="79"/>
                      <a:pt x="148" y="70"/>
                      <a:pt x="161" y="67"/>
                    </a:cubicBezTo>
                    <a:cubicBezTo>
                      <a:pt x="161" y="66"/>
                      <a:pt x="161" y="65"/>
                      <a:pt x="161" y="64"/>
                    </a:cubicBezTo>
                    <a:cubicBezTo>
                      <a:pt x="161" y="43"/>
                      <a:pt x="176" y="27"/>
                      <a:pt x="197" y="27"/>
                    </a:cubicBezTo>
                    <a:cubicBezTo>
                      <a:pt x="204" y="27"/>
                      <a:pt x="211" y="29"/>
                      <a:pt x="217" y="33"/>
                    </a:cubicBezTo>
                    <a:cubicBezTo>
                      <a:pt x="223" y="25"/>
                      <a:pt x="233" y="20"/>
                      <a:pt x="244" y="20"/>
                    </a:cubicBez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4" name="Freeform 6"/>
              <p:cNvSpPr>
                <a:spLocks/>
              </p:cNvSpPr>
              <p:nvPr/>
            </p:nvSpPr>
            <p:spPr bwMode="auto">
              <a:xfrm>
                <a:off x="6208713" y="2117725"/>
                <a:ext cx="44450" cy="125412"/>
              </a:xfrm>
              <a:custGeom>
                <a:avLst/>
                <a:gdLst>
                  <a:gd name="T0" fmla="*/ 0 w 12"/>
                  <a:gd name="T1" fmla="*/ 33 h 33"/>
                  <a:gd name="T2" fmla="*/ 8 w 12"/>
                  <a:gd name="T3" fmla="*/ 18 h 33"/>
                  <a:gd name="T4" fmla="*/ 12 w 12"/>
                  <a:gd name="T5" fmla="*/ 2 h 33"/>
                  <a:gd name="T6" fmla="*/ 5 w 12"/>
                  <a:gd name="T7" fmla="*/ 0 h 33"/>
                  <a:gd name="T8" fmla="*/ 2 w 12"/>
                  <a:gd name="T9" fmla="*/ 15 h 33"/>
                  <a:gd name="T10" fmla="*/ 0 w 12"/>
                  <a:gd name="T11" fmla="*/ 21 h 33"/>
                  <a:gd name="T12" fmla="*/ 0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0" y="33"/>
                    </a:moveTo>
                    <a:cubicBezTo>
                      <a:pt x="3" y="29"/>
                      <a:pt x="6" y="23"/>
                      <a:pt x="8" y="18"/>
                    </a:cubicBezTo>
                    <a:cubicBezTo>
                      <a:pt x="10" y="13"/>
                      <a:pt x="11" y="8"/>
                      <a:pt x="12" y="2"/>
                    </a:cubicBezTo>
                    <a:cubicBezTo>
                      <a:pt x="9" y="1"/>
                      <a:pt x="8" y="1"/>
                      <a:pt x="5" y="0"/>
                    </a:cubicBezTo>
                    <a:cubicBezTo>
                      <a:pt x="5" y="5"/>
                      <a:pt x="4" y="10"/>
                      <a:pt x="2" y="15"/>
                    </a:cubicBezTo>
                    <a:cubicBezTo>
                      <a:pt x="1" y="17"/>
                      <a:pt x="1" y="19"/>
                      <a:pt x="0" y="21"/>
                    </a:cubicBezTo>
                    <a:cubicBezTo>
                      <a:pt x="0" y="33"/>
                      <a:pt x="0" y="33"/>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5" name="Freeform 7"/>
              <p:cNvSpPr>
                <a:spLocks/>
              </p:cNvSpPr>
              <p:nvPr/>
            </p:nvSpPr>
            <p:spPr bwMode="auto">
              <a:xfrm>
                <a:off x="6208713" y="1176338"/>
                <a:ext cx="0" cy="317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6" name="Freeform 8"/>
              <p:cNvSpPr>
                <a:spLocks/>
              </p:cNvSpPr>
              <p:nvPr/>
            </p:nvSpPr>
            <p:spPr bwMode="auto">
              <a:xfrm>
                <a:off x="6159500" y="2690813"/>
                <a:ext cx="49213"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7" name="Freeform 9"/>
              <p:cNvSpPr>
                <a:spLocks/>
              </p:cNvSpPr>
              <p:nvPr/>
            </p:nvSpPr>
            <p:spPr bwMode="auto">
              <a:xfrm>
                <a:off x="5307013" y="992188"/>
                <a:ext cx="1060450" cy="881062"/>
              </a:xfrm>
              <a:custGeom>
                <a:avLst/>
                <a:gdLst>
                  <a:gd name="T0" fmla="*/ 274 w 281"/>
                  <a:gd name="T1" fmla="*/ 92 h 234"/>
                  <a:gd name="T2" fmla="*/ 239 w 281"/>
                  <a:gd name="T3" fmla="*/ 58 h 234"/>
                  <a:gd name="T4" fmla="*/ 238 w 281"/>
                  <a:gd name="T5" fmla="*/ 54 h 234"/>
                  <a:gd name="T6" fmla="*/ 239 w 281"/>
                  <a:gd name="T7" fmla="*/ 50 h 234"/>
                  <a:gd name="T8" fmla="*/ 239 w 281"/>
                  <a:gd name="T9" fmla="*/ 49 h 234"/>
                  <a:gd name="T10" fmla="*/ 235 w 281"/>
                  <a:gd name="T11" fmla="*/ 49 h 234"/>
                  <a:gd name="T12" fmla="*/ 200 w 281"/>
                  <a:gd name="T13" fmla="*/ 19 h 234"/>
                  <a:gd name="T14" fmla="*/ 174 w 281"/>
                  <a:gd name="T15" fmla="*/ 0 h 234"/>
                  <a:gd name="T16" fmla="*/ 158 w 281"/>
                  <a:gd name="T17" fmla="*/ 6 h 234"/>
                  <a:gd name="T18" fmla="*/ 127 w 281"/>
                  <a:gd name="T19" fmla="*/ 23 h 234"/>
                  <a:gd name="T20" fmla="*/ 126 w 281"/>
                  <a:gd name="T21" fmla="*/ 23 h 234"/>
                  <a:gd name="T22" fmla="*/ 91 w 281"/>
                  <a:gd name="T23" fmla="*/ 53 h 234"/>
                  <a:gd name="T24" fmla="*/ 77 w 281"/>
                  <a:gd name="T25" fmla="*/ 50 h 234"/>
                  <a:gd name="T26" fmla="*/ 41 w 281"/>
                  <a:gd name="T27" fmla="*/ 87 h 234"/>
                  <a:gd name="T28" fmla="*/ 40 w 281"/>
                  <a:gd name="T29" fmla="*/ 87 h 234"/>
                  <a:gd name="T30" fmla="*/ 41 w 281"/>
                  <a:gd name="T31" fmla="*/ 93 h 234"/>
                  <a:gd name="T32" fmla="*/ 5 w 281"/>
                  <a:gd name="T33" fmla="*/ 130 h 234"/>
                  <a:gd name="T34" fmla="*/ 0 w 281"/>
                  <a:gd name="T35" fmla="*/ 130 h 234"/>
                  <a:gd name="T36" fmla="*/ 22 w 281"/>
                  <a:gd name="T37" fmla="*/ 148 h 234"/>
                  <a:gd name="T38" fmla="*/ 134 w 281"/>
                  <a:gd name="T39" fmla="*/ 234 h 234"/>
                  <a:gd name="T40" fmla="*/ 239 w 281"/>
                  <a:gd name="T41" fmla="*/ 164 h 234"/>
                  <a:gd name="T42" fmla="*/ 247 w 281"/>
                  <a:gd name="T43" fmla="*/ 148 h 234"/>
                  <a:gd name="T44" fmla="*/ 281 w 281"/>
                  <a:gd name="T45" fmla="*/ 92 h 234"/>
                  <a:gd name="T46" fmla="*/ 274 w 281"/>
                  <a:gd name="T47" fmla="*/ 9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34">
                    <a:moveTo>
                      <a:pt x="274" y="92"/>
                    </a:moveTo>
                    <a:cubicBezTo>
                      <a:pt x="255" y="92"/>
                      <a:pt x="240" y="77"/>
                      <a:pt x="239" y="58"/>
                    </a:cubicBezTo>
                    <a:cubicBezTo>
                      <a:pt x="238" y="57"/>
                      <a:pt x="238" y="56"/>
                      <a:pt x="238" y="54"/>
                    </a:cubicBezTo>
                    <a:cubicBezTo>
                      <a:pt x="238" y="52"/>
                      <a:pt x="238" y="51"/>
                      <a:pt x="239" y="50"/>
                    </a:cubicBezTo>
                    <a:cubicBezTo>
                      <a:pt x="239" y="50"/>
                      <a:pt x="239" y="50"/>
                      <a:pt x="239" y="49"/>
                    </a:cubicBezTo>
                    <a:cubicBezTo>
                      <a:pt x="237" y="49"/>
                      <a:pt x="236" y="49"/>
                      <a:pt x="235" y="49"/>
                    </a:cubicBezTo>
                    <a:cubicBezTo>
                      <a:pt x="218" y="49"/>
                      <a:pt x="204" y="36"/>
                      <a:pt x="200" y="19"/>
                    </a:cubicBezTo>
                    <a:cubicBezTo>
                      <a:pt x="189" y="17"/>
                      <a:pt x="179" y="10"/>
                      <a:pt x="174" y="0"/>
                    </a:cubicBezTo>
                    <a:cubicBezTo>
                      <a:pt x="169" y="3"/>
                      <a:pt x="164" y="5"/>
                      <a:pt x="158" y="6"/>
                    </a:cubicBezTo>
                    <a:cubicBezTo>
                      <a:pt x="152" y="16"/>
                      <a:pt x="141" y="23"/>
                      <a:pt x="127" y="23"/>
                    </a:cubicBezTo>
                    <a:cubicBezTo>
                      <a:pt x="127" y="23"/>
                      <a:pt x="127" y="23"/>
                      <a:pt x="126" y="23"/>
                    </a:cubicBezTo>
                    <a:cubicBezTo>
                      <a:pt x="122" y="41"/>
                      <a:pt x="108" y="53"/>
                      <a:pt x="91" y="53"/>
                    </a:cubicBezTo>
                    <a:cubicBezTo>
                      <a:pt x="85" y="53"/>
                      <a:pt x="81" y="52"/>
                      <a:pt x="77" y="50"/>
                    </a:cubicBezTo>
                    <a:cubicBezTo>
                      <a:pt x="76" y="71"/>
                      <a:pt x="60" y="87"/>
                      <a:pt x="41" y="87"/>
                    </a:cubicBezTo>
                    <a:cubicBezTo>
                      <a:pt x="41" y="87"/>
                      <a:pt x="41" y="87"/>
                      <a:pt x="40" y="87"/>
                    </a:cubicBezTo>
                    <a:cubicBezTo>
                      <a:pt x="41" y="89"/>
                      <a:pt x="41" y="91"/>
                      <a:pt x="41" y="93"/>
                    </a:cubicBezTo>
                    <a:cubicBezTo>
                      <a:pt x="41" y="114"/>
                      <a:pt x="24" y="130"/>
                      <a:pt x="5" y="130"/>
                    </a:cubicBezTo>
                    <a:cubicBezTo>
                      <a:pt x="3" y="130"/>
                      <a:pt x="1" y="130"/>
                      <a:pt x="0" y="130"/>
                    </a:cubicBezTo>
                    <a:cubicBezTo>
                      <a:pt x="6" y="139"/>
                      <a:pt x="13" y="146"/>
                      <a:pt x="22" y="148"/>
                    </a:cubicBezTo>
                    <a:cubicBezTo>
                      <a:pt x="43" y="197"/>
                      <a:pt x="82" y="234"/>
                      <a:pt x="134" y="234"/>
                    </a:cubicBezTo>
                    <a:cubicBezTo>
                      <a:pt x="181" y="234"/>
                      <a:pt x="216" y="205"/>
                      <a:pt x="239" y="164"/>
                    </a:cubicBezTo>
                    <a:cubicBezTo>
                      <a:pt x="241" y="159"/>
                      <a:pt x="244" y="153"/>
                      <a:pt x="247" y="148"/>
                    </a:cubicBezTo>
                    <a:cubicBezTo>
                      <a:pt x="267" y="144"/>
                      <a:pt x="279" y="118"/>
                      <a:pt x="281" y="92"/>
                    </a:cubicBezTo>
                    <a:cubicBezTo>
                      <a:pt x="279" y="92"/>
                      <a:pt x="276" y="92"/>
                      <a:pt x="274"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8" name="Freeform 10"/>
              <p:cNvSpPr>
                <a:spLocks/>
              </p:cNvSpPr>
              <p:nvPr/>
            </p:nvSpPr>
            <p:spPr bwMode="auto">
              <a:xfrm>
                <a:off x="5383213" y="1881188"/>
                <a:ext cx="825500" cy="463550"/>
              </a:xfrm>
              <a:custGeom>
                <a:avLst/>
                <a:gdLst>
                  <a:gd name="T0" fmla="*/ 219 w 219"/>
                  <a:gd name="T1" fmla="*/ 84 h 123"/>
                  <a:gd name="T2" fmla="*/ 219 w 219"/>
                  <a:gd name="T3" fmla="*/ 96 h 123"/>
                  <a:gd name="T4" fmla="*/ 213 w 219"/>
                  <a:gd name="T5" fmla="*/ 103 h 123"/>
                  <a:gd name="T6" fmla="*/ 189 w 219"/>
                  <a:gd name="T7" fmla="*/ 117 h 123"/>
                  <a:gd name="T8" fmla="*/ 116 w 219"/>
                  <a:gd name="T9" fmla="*/ 96 h 123"/>
                  <a:gd name="T10" fmla="*/ 112 w 219"/>
                  <a:gd name="T11" fmla="*/ 96 h 123"/>
                  <a:gd name="T12" fmla="*/ 44 w 219"/>
                  <a:gd name="T13" fmla="*/ 115 h 123"/>
                  <a:gd name="T14" fmla="*/ 20 w 219"/>
                  <a:gd name="T15" fmla="*/ 102 h 123"/>
                  <a:gd name="T16" fmla="*/ 4 w 219"/>
                  <a:gd name="T17" fmla="*/ 81 h 123"/>
                  <a:gd name="T18" fmla="*/ 0 w 219"/>
                  <a:gd name="T19" fmla="*/ 63 h 123"/>
                  <a:gd name="T20" fmla="*/ 6 w 219"/>
                  <a:gd name="T21" fmla="*/ 60 h 123"/>
                  <a:gd name="T22" fmla="*/ 10 w 219"/>
                  <a:gd name="T23" fmla="*/ 78 h 123"/>
                  <a:gd name="T24" fmla="*/ 24 w 219"/>
                  <a:gd name="T25" fmla="*/ 97 h 123"/>
                  <a:gd name="T26" fmla="*/ 46 w 219"/>
                  <a:gd name="T27" fmla="*/ 109 h 123"/>
                  <a:gd name="T28" fmla="*/ 102 w 219"/>
                  <a:gd name="T29" fmla="*/ 95 h 123"/>
                  <a:gd name="T30" fmla="*/ 32 w 219"/>
                  <a:gd name="T31" fmla="*/ 44 h 123"/>
                  <a:gd name="T32" fmla="*/ 54 w 219"/>
                  <a:gd name="T33" fmla="*/ 0 h 123"/>
                  <a:gd name="T34" fmla="*/ 114 w 219"/>
                  <a:gd name="T35" fmla="*/ 16 h 123"/>
                  <a:gd name="T36" fmla="*/ 174 w 219"/>
                  <a:gd name="T37" fmla="*/ 0 h 123"/>
                  <a:gd name="T38" fmla="*/ 199 w 219"/>
                  <a:gd name="T39" fmla="*/ 47 h 123"/>
                  <a:gd name="T40" fmla="*/ 125 w 219"/>
                  <a:gd name="T41" fmla="*/ 95 h 123"/>
                  <a:gd name="T42" fmla="*/ 187 w 219"/>
                  <a:gd name="T43" fmla="*/ 110 h 123"/>
                  <a:gd name="T44" fmla="*/ 208 w 219"/>
                  <a:gd name="T45" fmla="*/ 98 h 123"/>
                  <a:gd name="T46" fmla="*/ 219 w 219"/>
                  <a:gd name="T47"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23">
                    <a:moveTo>
                      <a:pt x="219" y="84"/>
                    </a:moveTo>
                    <a:cubicBezTo>
                      <a:pt x="219" y="96"/>
                      <a:pt x="219" y="96"/>
                      <a:pt x="219" y="96"/>
                    </a:cubicBezTo>
                    <a:cubicBezTo>
                      <a:pt x="216" y="99"/>
                      <a:pt x="214" y="100"/>
                      <a:pt x="213" y="103"/>
                    </a:cubicBezTo>
                    <a:cubicBezTo>
                      <a:pt x="206" y="109"/>
                      <a:pt x="198" y="114"/>
                      <a:pt x="189" y="117"/>
                    </a:cubicBezTo>
                    <a:cubicBezTo>
                      <a:pt x="168" y="123"/>
                      <a:pt x="142" y="120"/>
                      <a:pt x="116" y="96"/>
                    </a:cubicBezTo>
                    <a:cubicBezTo>
                      <a:pt x="114" y="96"/>
                      <a:pt x="114" y="96"/>
                      <a:pt x="112" y="96"/>
                    </a:cubicBezTo>
                    <a:cubicBezTo>
                      <a:pt x="90" y="117"/>
                      <a:pt x="64" y="121"/>
                      <a:pt x="44" y="115"/>
                    </a:cubicBezTo>
                    <a:cubicBezTo>
                      <a:pt x="35" y="113"/>
                      <a:pt x="27" y="108"/>
                      <a:pt x="20" y="102"/>
                    </a:cubicBezTo>
                    <a:cubicBezTo>
                      <a:pt x="14" y="96"/>
                      <a:pt x="8" y="89"/>
                      <a:pt x="4" y="81"/>
                    </a:cubicBezTo>
                    <a:cubicBezTo>
                      <a:pt x="1" y="75"/>
                      <a:pt x="1" y="69"/>
                      <a:pt x="0" y="63"/>
                    </a:cubicBezTo>
                    <a:cubicBezTo>
                      <a:pt x="2" y="62"/>
                      <a:pt x="4" y="61"/>
                      <a:pt x="6" y="60"/>
                    </a:cubicBezTo>
                    <a:cubicBezTo>
                      <a:pt x="7" y="66"/>
                      <a:pt x="8" y="72"/>
                      <a:pt x="10" y="78"/>
                    </a:cubicBezTo>
                    <a:cubicBezTo>
                      <a:pt x="14" y="85"/>
                      <a:pt x="18" y="92"/>
                      <a:pt x="24" y="97"/>
                    </a:cubicBezTo>
                    <a:cubicBezTo>
                      <a:pt x="30" y="102"/>
                      <a:pt x="37" y="107"/>
                      <a:pt x="46" y="109"/>
                    </a:cubicBezTo>
                    <a:cubicBezTo>
                      <a:pt x="63" y="114"/>
                      <a:pt x="83" y="111"/>
                      <a:pt x="102" y="95"/>
                    </a:cubicBezTo>
                    <a:cubicBezTo>
                      <a:pt x="68" y="93"/>
                      <a:pt x="37" y="76"/>
                      <a:pt x="32" y="44"/>
                    </a:cubicBezTo>
                    <a:cubicBezTo>
                      <a:pt x="43" y="32"/>
                      <a:pt x="50" y="17"/>
                      <a:pt x="54" y="0"/>
                    </a:cubicBezTo>
                    <a:cubicBezTo>
                      <a:pt x="72" y="10"/>
                      <a:pt x="92" y="16"/>
                      <a:pt x="114" y="16"/>
                    </a:cubicBezTo>
                    <a:cubicBezTo>
                      <a:pt x="136" y="16"/>
                      <a:pt x="156" y="10"/>
                      <a:pt x="174" y="0"/>
                    </a:cubicBezTo>
                    <a:cubicBezTo>
                      <a:pt x="179" y="19"/>
                      <a:pt x="186" y="35"/>
                      <a:pt x="199" y="47"/>
                    </a:cubicBezTo>
                    <a:cubicBezTo>
                      <a:pt x="186" y="75"/>
                      <a:pt x="156" y="91"/>
                      <a:pt x="125" y="95"/>
                    </a:cubicBezTo>
                    <a:cubicBezTo>
                      <a:pt x="148" y="113"/>
                      <a:pt x="170" y="116"/>
                      <a:pt x="187" y="110"/>
                    </a:cubicBezTo>
                    <a:cubicBezTo>
                      <a:pt x="195" y="107"/>
                      <a:pt x="202" y="103"/>
                      <a:pt x="208" y="98"/>
                    </a:cubicBezTo>
                    <a:cubicBezTo>
                      <a:pt x="212" y="93"/>
                      <a:pt x="216" y="89"/>
                      <a:pt x="21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grpSp>
          <p:nvGrpSpPr>
            <p:cNvPr id="23" name="Group 22"/>
            <p:cNvGrpSpPr/>
            <p:nvPr/>
          </p:nvGrpSpPr>
          <p:grpSpPr>
            <a:xfrm>
              <a:off x="10739489" y="5148994"/>
              <a:ext cx="1452511" cy="1705023"/>
              <a:chOff x="11153525" y="5695950"/>
              <a:chExt cx="1031875" cy="1211263"/>
            </a:xfrm>
          </p:grpSpPr>
          <p:sp>
            <p:nvSpPr>
              <p:cNvPr id="24" name="Freeform 36"/>
              <p:cNvSpPr>
                <a:spLocks/>
              </p:cNvSpPr>
              <p:nvPr/>
            </p:nvSpPr>
            <p:spPr bwMode="auto">
              <a:xfrm>
                <a:off x="11153525"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5"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9" name="Group 28"/>
            <p:cNvGrpSpPr/>
            <p:nvPr/>
          </p:nvGrpSpPr>
          <p:grpSpPr>
            <a:xfrm>
              <a:off x="8240672" y="4832878"/>
              <a:ext cx="1757538" cy="2033335"/>
              <a:chOff x="17214" y="5713413"/>
              <a:chExt cx="1031875" cy="1193800"/>
            </a:xfrm>
          </p:grpSpPr>
          <p:sp>
            <p:nvSpPr>
              <p:cNvPr id="30" name="Freeform 29"/>
              <p:cNvSpPr>
                <a:spLocks/>
              </p:cNvSpPr>
              <p:nvPr/>
            </p:nvSpPr>
            <p:spPr bwMode="auto">
              <a:xfrm>
                <a:off x="17214" y="5713413"/>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31" name="Freeform 30"/>
              <p:cNvSpPr>
                <a:spLocks noEditPoints="1"/>
              </p:cNvSpPr>
              <p:nvPr/>
            </p:nvSpPr>
            <p:spPr bwMode="auto">
              <a:xfrm>
                <a:off x="47376" y="5940425"/>
                <a:ext cx="971550" cy="966788"/>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6" name="Group 25"/>
            <p:cNvGrpSpPr/>
            <p:nvPr/>
          </p:nvGrpSpPr>
          <p:grpSpPr>
            <a:xfrm>
              <a:off x="5882755" y="4769610"/>
              <a:ext cx="1817023" cy="2092821"/>
              <a:chOff x="3797051" y="5678488"/>
              <a:chExt cx="1066800" cy="1228725"/>
            </a:xfrm>
          </p:grpSpPr>
          <p:sp>
            <p:nvSpPr>
              <p:cNvPr id="27" name="Freeform 33"/>
              <p:cNvSpPr>
                <a:spLocks/>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8" name="Freeform 34"/>
              <p:cNvSpPr>
                <a:spLocks noEditPoints="1"/>
              </p:cNvSpPr>
              <p:nvPr/>
            </p:nvSpPr>
            <p:spPr bwMode="auto">
              <a:xfrm>
                <a:off x="4030414" y="5954713"/>
                <a:ext cx="598488" cy="879475"/>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0" name="Group 19"/>
            <p:cNvGrpSpPr/>
            <p:nvPr/>
          </p:nvGrpSpPr>
          <p:grpSpPr>
            <a:xfrm>
              <a:off x="1790220" y="4790940"/>
              <a:ext cx="1757538" cy="2063077"/>
              <a:chOff x="11153525" y="5695950"/>
              <a:chExt cx="1031875" cy="1211263"/>
            </a:xfrm>
          </p:grpSpPr>
          <p:sp>
            <p:nvSpPr>
              <p:cNvPr id="21" name="Freeform 36"/>
              <p:cNvSpPr>
                <a:spLocks/>
              </p:cNvSpPr>
              <p:nvPr/>
            </p:nvSpPr>
            <p:spPr bwMode="auto">
              <a:xfrm>
                <a:off x="11153525"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2"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4" name="Group 3"/>
            <p:cNvGrpSpPr/>
            <p:nvPr/>
          </p:nvGrpSpPr>
          <p:grpSpPr>
            <a:xfrm>
              <a:off x="737561" y="4823722"/>
              <a:ext cx="1757538" cy="2033335"/>
              <a:chOff x="17214" y="5713412"/>
              <a:chExt cx="1031875" cy="1193801"/>
            </a:xfrm>
          </p:grpSpPr>
          <p:sp>
            <p:nvSpPr>
              <p:cNvPr id="5" name="Freeform 4"/>
              <p:cNvSpPr>
                <a:spLocks/>
              </p:cNvSpPr>
              <p:nvPr/>
            </p:nvSpPr>
            <p:spPr bwMode="auto">
              <a:xfrm>
                <a:off x="17214" y="5713412"/>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6" name="Freeform 5"/>
              <p:cNvSpPr>
                <a:spLocks noEditPoints="1"/>
              </p:cNvSpPr>
              <p:nvPr/>
            </p:nvSpPr>
            <p:spPr bwMode="auto">
              <a:xfrm>
                <a:off x="47376" y="5940425"/>
                <a:ext cx="971550" cy="966788"/>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7" name="Group 6"/>
            <p:cNvGrpSpPr/>
            <p:nvPr/>
          </p:nvGrpSpPr>
          <p:grpSpPr>
            <a:xfrm>
              <a:off x="2537113" y="4325031"/>
              <a:ext cx="2198597" cy="2532313"/>
              <a:chOff x="3797051" y="5678488"/>
              <a:chExt cx="1066800" cy="1228725"/>
            </a:xfrm>
          </p:grpSpPr>
          <p:sp>
            <p:nvSpPr>
              <p:cNvPr id="8" name="Freeform 33"/>
              <p:cNvSpPr>
                <a:spLocks/>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9" name="Freeform 34"/>
              <p:cNvSpPr>
                <a:spLocks noEditPoints="1"/>
              </p:cNvSpPr>
              <p:nvPr/>
            </p:nvSpPr>
            <p:spPr bwMode="auto">
              <a:xfrm>
                <a:off x="4030414" y="5954713"/>
                <a:ext cx="598488" cy="879475"/>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10" name="Group 9"/>
            <p:cNvGrpSpPr/>
            <p:nvPr/>
          </p:nvGrpSpPr>
          <p:grpSpPr>
            <a:xfrm>
              <a:off x="4800949" y="4803337"/>
              <a:ext cx="1757538" cy="2063077"/>
              <a:chOff x="11153524" y="5695950"/>
              <a:chExt cx="1031875" cy="1211263"/>
            </a:xfrm>
            <a:solidFill>
              <a:schemeClr val="accent5"/>
            </a:solidFill>
          </p:grpSpPr>
          <p:sp>
            <p:nvSpPr>
              <p:cNvPr id="11" name="Freeform 36"/>
              <p:cNvSpPr>
                <a:spLocks/>
              </p:cNvSpPr>
              <p:nvPr/>
            </p:nvSpPr>
            <p:spPr bwMode="auto">
              <a:xfrm>
                <a:off x="11153524"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12"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70" name="Group 69"/>
            <p:cNvGrpSpPr/>
            <p:nvPr/>
          </p:nvGrpSpPr>
          <p:grpSpPr>
            <a:xfrm>
              <a:off x="9257720" y="4529138"/>
              <a:ext cx="2087563" cy="2328862"/>
              <a:chOff x="4768850" y="369888"/>
              <a:chExt cx="2087563" cy="2328862"/>
            </a:xfrm>
          </p:grpSpPr>
          <p:sp>
            <p:nvSpPr>
              <p:cNvPr id="35" name="AutoShape 3"/>
              <p:cNvSpPr>
                <a:spLocks noChangeAspect="1" noChangeArrowheads="1" noTextEdit="1"/>
              </p:cNvSpPr>
              <p:nvPr/>
            </p:nvSpPr>
            <p:spPr bwMode="auto">
              <a:xfrm>
                <a:off x="4772025" y="369888"/>
                <a:ext cx="20812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4" name="Freeform 5"/>
              <p:cNvSpPr>
                <a:spLocks/>
              </p:cNvSpPr>
              <p:nvPr/>
            </p:nvSpPr>
            <p:spPr bwMode="auto">
              <a:xfrm>
                <a:off x="4768850" y="373063"/>
                <a:ext cx="2087563" cy="2322512"/>
              </a:xfrm>
              <a:custGeom>
                <a:avLst/>
                <a:gdLst>
                  <a:gd name="T0" fmla="*/ 244 w 554"/>
                  <a:gd name="T1" fmla="*/ 20 h 616"/>
                  <a:gd name="T2" fmla="*/ 257 w 554"/>
                  <a:gd name="T3" fmla="*/ 22 h 616"/>
                  <a:gd name="T4" fmla="*/ 289 w 554"/>
                  <a:gd name="T5" fmla="*/ 0 h 616"/>
                  <a:gd name="T6" fmla="*/ 325 w 554"/>
                  <a:gd name="T7" fmla="*/ 35 h 616"/>
                  <a:gd name="T8" fmla="*/ 346 w 554"/>
                  <a:gd name="T9" fmla="*/ 27 h 616"/>
                  <a:gd name="T10" fmla="*/ 382 w 554"/>
                  <a:gd name="T11" fmla="*/ 63 h 616"/>
                  <a:gd name="T12" fmla="*/ 399 w 554"/>
                  <a:gd name="T13" fmla="*/ 59 h 616"/>
                  <a:gd name="T14" fmla="*/ 435 w 554"/>
                  <a:gd name="T15" fmla="*/ 98 h 616"/>
                  <a:gd name="T16" fmla="*/ 431 w 554"/>
                  <a:gd name="T17" fmla="*/ 113 h 616"/>
                  <a:gd name="T18" fmla="*/ 437 w 554"/>
                  <a:gd name="T19" fmla="*/ 113 h 616"/>
                  <a:gd name="T20" fmla="*/ 473 w 554"/>
                  <a:gd name="T21" fmla="*/ 151 h 616"/>
                  <a:gd name="T22" fmla="*/ 467 w 554"/>
                  <a:gd name="T23" fmla="*/ 173 h 616"/>
                  <a:gd name="T24" fmla="*/ 475 w 554"/>
                  <a:gd name="T25" fmla="*/ 197 h 616"/>
                  <a:gd name="T26" fmla="*/ 463 w 554"/>
                  <a:gd name="T27" fmla="*/ 226 h 616"/>
                  <a:gd name="T28" fmla="*/ 473 w 554"/>
                  <a:gd name="T29" fmla="*/ 253 h 616"/>
                  <a:gd name="T30" fmla="*/ 451 w 554"/>
                  <a:gd name="T31" fmla="*/ 289 h 616"/>
                  <a:gd name="T32" fmla="*/ 461 w 554"/>
                  <a:gd name="T33" fmla="*/ 313 h 616"/>
                  <a:gd name="T34" fmla="*/ 435 w 554"/>
                  <a:gd name="T35" fmla="*/ 350 h 616"/>
                  <a:gd name="T36" fmla="*/ 437 w 554"/>
                  <a:gd name="T37" fmla="*/ 360 h 616"/>
                  <a:gd name="T38" fmla="*/ 401 w 554"/>
                  <a:gd name="T39" fmla="*/ 398 h 616"/>
                  <a:gd name="T40" fmla="*/ 396 w 554"/>
                  <a:gd name="T41" fmla="*/ 398 h 616"/>
                  <a:gd name="T42" fmla="*/ 369 w 554"/>
                  <a:gd name="T43" fmla="*/ 425 h 616"/>
                  <a:gd name="T44" fmla="*/ 396 w 554"/>
                  <a:gd name="T45" fmla="*/ 444 h 616"/>
                  <a:gd name="T46" fmla="*/ 552 w 554"/>
                  <a:gd name="T47" fmla="*/ 561 h 616"/>
                  <a:gd name="T48" fmla="*/ 534 w 554"/>
                  <a:gd name="T49" fmla="*/ 616 h 616"/>
                  <a:gd name="T50" fmla="*/ 21 w 554"/>
                  <a:gd name="T51" fmla="*/ 616 h 616"/>
                  <a:gd name="T52" fmla="*/ 2 w 554"/>
                  <a:gd name="T53" fmla="*/ 561 h 616"/>
                  <a:gd name="T54" fmla="*/ 158 w 554"/>
                  <a:gd name="T55" fmla="*/ 444 h 616"/>
                  <a:gd name="T56" fmla="*/ 182 w 554"/>
                  <a:gd name="T57" fmla="*/ 428 h 616"/>
                  <a:gd name="T58" fmla="*/ 175 w 554"/>
                  <a:gd name="T59" fmla="*/ 407 h 616"/>
                  <a:gd name="T60" fmla="*/ 174 w 554"/>
                  <a:gd name="T61" fmla="*/ 407 h 616"/>
                  <a:gd name="T62" fmla="*/ 138 w 554"/>
                  <a:gd name="T63" fmla="*/ 369 h 616"/>
                  <a:gd name="T64" fmla="*/ 139 w 554"/>
                  <a:gd name="T65" fmla="*/ 360 h 616"/>
                  <a:gd name="T66" fmla="*/ 109 w 554"/>
                  <a:gd name="T67" fmla="*/ 322 h 616"/>
                  <a:gd name="T68" fmla="*/ 111 w 554"/>
                  <a:gd name="T69" fmla="*/ 310 h 616"/>
                  <a:gd name="T70" fmla="*/ 84 w 554"/>
                  <a:gd name="T71" fmla="*/ 274 h 616"/>
                  <a:gd name="T72" fmla="*/ 86 w 554"/>
                  <a:gd name="T73" fmla="*/ 261 h 616"/>
                  <a:gd name="T74" fmla="*/ 73 w 554"/>
                  <a:gd name="T75" fmla="*/ 231 h 616"/>
                  <a:gd name="T76" fmla="*/ 84 w 554"/>
                  <a:gd name="T77" fmla="*/ 202 h 616"/>
                  <a:gd name="T78" fmla="*/ 76 w 554"/>
                  <a:gd name="T79" fmla="*/ 177 h 616"/>
                  <a:gd name="T80" fmla="*/ 96 w 554"/>
                  <a:gd name="T81" fmla="*/ 143 h 616"/>
                  <a:gd name="T82" fmla="*/ 94 w 554"/>
                  <a:gd name="T83" fmla="*/ 130 h 616"/>
                  <a:gd name="T84" fmla="*/ 130 w 554"/>
                  <a:gd name="T85" fmla="*/ 92 h 616"/>
                  <a:gd name="T86" fmla="*/ 134 w 554"/>
                  <a:gd name="T87" fmla="*/ 92 h 616"/>
                  <a:gd name="T88" fmla="*/ 161 w 554"/>
                  <a:gd name="T89" fmla="*/ 67 h 616"/>
                  <a:gd name="T90" fmla="*/ 161 w 554"/>
                  <a:gd name="T91" fmla="*/ 64 h 616"/>
                  <a:gd name="T92" fmla="*/ 197 w 554"/>
                  <a:gd name="T93" fmla="*/ 27 h 616"/>
                  <a:gd name="T94" fmla="*/ 217 w 554"/>
                  <a:gd name="T95" fmla="*/ 33 h 616"/>
                  <a:gd name="T96" fmla="*/ 244 w 554"/>
                  <a:gd name="T97"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4" h="616">
                    <a:moveTo>
                      <a:pt x="244" y="20"/>
                    </a:moveTo>
                    <a:cubicBezTo>
                      <a:pt x="248" y="20"/>
                      <a:pt x="253" y="20"/>
                      <a:pt x="257" y="22"/>
                    </a:cubicBezTo>
                    <a:cubicBezTo>
                      <a:pt x="263" y="9"/>
                      <a:pt x="275" y="0"/>
                      <a:pt x="289" y="0"/>
                    </a:cubicBezTo>
                    <a:cubicBezTo>
                      <a:pt x="308" y="0"/>
                      <a:pt x="323" y="15"/>
                      <a:pt x="325" y="35"/>
                    </a:cubicBezTo>
                    <a:cubicBezTo>
                      <a:pt x="331" y="29"/>
                      <a:pt x="338" y="27"/>
                      <a:pt x="346" y="27"/>
                    </a:cubicBezTo>
                    <a:cubicBezTo>
                      <a:pt x="367" y="27"/>
                      <a:pt x="382" y="43"/>
                      <a:pt x="382" y="63"/>
                    </a:cubicBezTo>
                    <a:cubicBezTo>
                      <a:pt x="388" y="61"/>
                      <a:pt x="393" y="59"/>
                      <a:pt x="399" y="59"/>
                    </a:cubicBezTo>
                    <a:cubicBezTo>
                      <a:pt x="418" y="59"/>
                      <a:pt x="435" y="77"/>
                      <a:pt x="435" y="98"/>
                    </a:cubicBezTo>
                    <a:cubicBezTo>
                      <a:pt x="435" y="103"/>
                      <a:pt x="433" y="109"/>
                      <a:pt x="431" y="113"/>
                    </a:cubicBezTo>
                    <a:cubicBezTo>
                      <a:pt x="433" y="113"/>
                      <a:pt x="436" y="113"/>
                      <a:pt x="437" y="113"/>
                    </a:cubicBezTo>
                    <a:cubicBezTo>
                      <a:pt x="458" y="113"/>
                      <a:pt x="473" y="130"/>
                      <a:pt x="473" y="151"/>
                    </a:cubicBezTo>
                    <a:cubicBezTo>
                      <a:pt x="473" y="159"/>
                      <a:pt x="472" y="167"/>
                      <a:pt x="467" y="173"/>
                    </a:cubicBezTo>
                    <a:cubicBezTo>
                      <a:pt x="472" y="180"/>
                      <a:pt x="475" y="189"/>
                      <a:pt x="475" y="197"/>
                    </a:cubicBezTo>
                    <a:cubicBezTo>
                      <a:pt x="475" y="209"/>
                      <a:pt x="471" y="219"/>
                      <a:pt x="463" y="226"/>
                    </a:cubicBezTo>
                    <a:cubicBezTo>
                      <a:pt x="470" y="233"/>
                      <a:pt x="473" y="242"/>
                      <a:pt x="473" y="253"/>
                    </a:cubicBezTo>
                    <a:cubicBezTo>
                      <a:pt x="473" y="269"/>
                      <a:pt x="465" y="282"/>
                      <a:pt x="451" y="289"/>
                    </a:cubicBezTo>
                    <a:cubicBezTo>
                      <a:pt x="458" y="295"/>
                      <a:pt x="461" y="303"/>
                      <a:pt x="461" y="313"/>
                    </a:cubicBezTo>
                    <a:cubicBezTo>
                      <a:pt x="461" y="331"/>
                      <a:pt x="450" y="345"/>
                      <a:pt x="435" y="350"/>
                    </a:cubicBezTo>
                    <a:cubicBezTo>
                      <a:pt x="436" y="353"/>
                      <a:pt x="437" y="357"/>
                      <a:pt x="437" y="360"/>
                    </a:cubicBezTo>
                    <a:cubicBezTo>
                      <a:pt x="437" y="381"/>
                      <a:pt x="420" y="398"/>
                      <a:pt x="401" y="398"/>
                    </a:cubicBezTo>
                    <a:cubicBezTo>
                      <a:pt x="399" y="398"/>
                      <a:pt x="397" y="398"/>
                      <a:pt x="396" y="398"/>
                    </a:cubicBezTo>
                    <a:cubicBezTo>
                      <a:pt x="393" y="411"/>
                      <a:pt x="382" y="422"/>
                      <a:pt x="369" y="425"/>
                    </a:cubicBezTo>
                    <a:cubicBezTo>
                      <a:pt x="375" y="432"/>
                      <a:pt x="384" y="438"/>
                      <a:pt x="396" y="444"/>
                    </a:cubicBezTo>
                    <a:cubicBezTo>
                      <a:pt x="462" y="471"/>
                      <a:pt x="554" y="479"/>
                      <a:pt x="552" y="561"/>
                    </a:cubicBezTo>
                    <a:cubicBezTo>
                      <a:pt x="552" y="579"/>
                      <a:pt x="544" y="598"/>
                      <a:pt x="534" y="616"/>
                    </a:cubicBezTo>
                    <a:cubicBezTo>
                      <a:pt x="21" y="616"/>
                      <a:pt x="21" y="616"/>
                      <a:pt x="21" y="616"/>
                    </a:cubicBezTo>
                    <a:cubicBezTo>
                      <a:pt x="9" y="598"/>
                      <a:pt x="2" y="579"/>
                      <a:pt x="2" y="561"/>
                    </a:cubicBezTo>
                    <a:cubicBezTo>
                      <a:pt x="0" y="479"/>
                      <a:pt x="92" y="471"/>
                      <a:pt x="158" y="444"/>
                    </a:cubicBezTo>
                    <a:cubicBezTo>
                      <a:pt x="168" y="439"/>
                      <a:pt x="176" y="434"/>
                      <a:pt x="182" y="428"/>
                    </a:cubicBezTo>
                    <a:cubicBezTo>
                      <a:pt x="177" y="423"/>
                      <a:pt x="175" y="415"/>
                      <a:pt x="175" y="407"/>
                    </a:cubicBezTo>
                    <a:cubicBezTo>
                      <a:pt x="174" y="407"/>
                      <a:pt x="174" y="407"/>
                      <a:pt x="174" y="407"/>
                    </a:cubicBezTo>
                    <a:cubicBezTo>
                      <a:pt x="154" y="407"/>
                      <a:pt x="138" y="390"/>
                      <a:pt x="138" y="369"/>
                    </a:cubicBezTo>
                    <a:cubicBezTo>
                      <a:pt x="138" y="366"/>
                      <a:pt x="138" y="363"/>
                      <a:pt x="139" y="360"/>
                    </a:cubicBezTo>
                    <a:cubicBezTo>
                      <a:pt x="122" y="357"/>
                      <a:pt x="109" y="341"/>
                      <a:pt x="109" y="322"/>
                    </a:cubicBezTo>
                    <a:cubicBezTo>
                      <a:pt x="109" y="318"/>
                      <a:pt x="109" y="314"/>
                      <a:pt x="111" y="310"/>
                    </a:cubicBezTo>
                    <a:cubicBezTo>
                      <a:pt x="95" y="306"/>
                      <a:pt x="84" y="291"/>
                      <a:pt x="84" y="274"/>
                    </a:cubicBezTo>
                    <a:cubicBezTo>
                      <a:pt x="84" y="269"/>
                      <a:pt x="85" y="265"/>
                      <a:pt x="86" y="261"/>
                    </a:cubicBezTo>
                    <a:cubicBezTo>
                      <a:pt x="78" y="254"/>
                      <a:pt x="73" y="243"/>
                      <a:pt x="73" y="231"/>
                    </a:cubicBezTo>
                    <a:cubicBezTo>
                      <a:pt x="73" y="219"/>
                      <a:pt x="77" y="209"/>
                      <a:pt x="84" y="202"/>
                    </a:cubicBezTo>
                    <a:cubicBezTo>
                      <a:pt x="79" y="196"/>
                      <a:pt x="76" y="187"/>
                      <a:pt x="76" y="177"/>
                    </a:cubicBezTo>
                    <a:cubicBezTo>
                      <a:pt x="76" y="162"/>
                      <a:pt x="84" y="149"/>
                      <a:pt x="96" y="143"/>
                    </a:cubicBezTo>
                    <a:cubicBezTo>
                      <a:pt x="95" y="139"/>
                      <a:pt x="94" y="134"/>
                      <a:pt x="94" y="130"/>
                    </a:cubicBezTo>
                    <a:cubicBezTo>
                      <a:pt x="94" y="109"/>
                      <a:pt x="110" y="92"/>
                      <a:pt x="130" y="92"/>
                    </a:cubicBezTo>
                    <a:cubicBezTo>
                      <a:pt x="131" y="92"/>
                      <a:pt x="132" y="92"/>
                      <a:pt x="134" y="92"/>
                    </a:cubicBezTo>
                    <a:cubicBezTo>
                      <a:pt x="137" y="79"/>
                      <a:pt x="148" y="70"/>
                      <a:pt x="161" y="67"/>
                    </a:cubicBezTo>
                    <a:cubicBezTo>
                      <a:pt x="161" y="66"/>
                      <a:pt x="161" y="65"/>
                      <a:pt x="161" y="64"/>
                    </a:cubicBezTo>
                    <a:cubicBezTo>
                      <a:pt x="161" y="43"/>
                      <a:pt x="176" y="27"/>
                      <a:pt x="197" y="27"/>
                    </a:cubicBezTo>
                    <a:cubicBezTo>
                      <a:pt x="204" y="27"/>
                      <a:pt x="211" y="29"/>
                      <a:pt x="217" y="33"/>
                    </a:cubicBezTo>
                    <a:cubicBezTo>
                      <a:pt x="223" y="25"/>
                      <a:pt x="233" y="20"/>
                      <a:pt x="244"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5" name="Freeform 6"/>
              <p:cNvSpPr>
                <a:spLocks/>
              </p:cNvSpPr>
              <p:nvPr/>
            </p:nvSpPr>
            <p:spPr bwMode="auto">
              <a:xfrm>
                <a:off x="6208713" y="2117725"/>
                <a:ext cx="44450" cy="125412"/>
              </a:xfrm>
              <a:custGeom>
                <a:avLst/>
                <a:gdLst>
                  <a:gd name="T0" fmla="*/ 0 w 12"/>
                  <a:gd name="T1" fmla="*/ 33 h 33"/>
                  <a:gd name="T2" fmla="*/ 8 w 12"/>
                  <a:gd name="T3" fmla="*/ 18 h 33"/>
                  <a:gd name="T4" fmla="*/ 12 w 12"/>
                  <a:gd name="T5" fmla="*/ 2 h 33"/>
                  <a:gd name="T6" fmla="*/ 5 w 12"/>
                  <a:gd name="T7" fmla="*/ 0 h 33"/>
                  <a:gd name="T8" fmla="*/ 2 w 12"/>
                  <a:gd name="T9" fmla="*/ 15 h 33"/>
                  <a:gd name="T10" fmla="*/ 0 w 12"/>
                  <a:gd name="T11" fmla="*/ 21 h 33"/>
                  <a:gd name="T12" fmla="*/ 0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0" y="33"/>
                    </a:moveTo>
                    <a:cubicBezTo>
                      <a:pt x="3" y="29"/>
                      <a:pt x="6" y="23"/>
                      <a:pt x="8" y="18"/>
                    </a:cubicBezTo>
                    <a:cubicBezTo>
                      <a:pt x="10" y="13"/>
                      <a:pt x="11" y="8"/>
                      <a:pt x="12" y="2"/>
                    </a:cubicBezTo>
                    <a:cubicBezTo>
                      <a:pt x="9" y="1"/>
                      <a:pt x="8" y="1"/>
                      <a:pt x="5" y="0"/>
                    </a:cubicBezTo>
                    <a:cubicBezTo>
                      <a:pt x="5" y="5"/>
                      <a:pt x="4" y="10"/>
                      <a:pt x="2" y="15"/>
                    </a:cubicBezTo>
                    <a:cubicBezTo>
                      <a:pt x="1" y="17"/>
                      <a:pt x="1" y="19"/>
                      <a:pt x="0" y="21"/>
                    </a:cubicBezTo>
                    <a:cubicBezTo>
                      <a:pt x="0" y="33"/>
                      <a:pt x="0" y="33"/>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6" name="Freeform 7"/>
              <p:cNvSpPr>
                <a:spLocks/>
              </p:cNvSpPr>
              <p:nvPr/>
            </p:nvSpPr>
            <p:spPr bwMode="auto">
              <a:xfrm>
                <a:off x="6208713" y="1176338"/>
                <a:ext cx="0" cy="317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7" name="Freeform 8"/>
              <p:cNvSpPr>
                <a:spLocks/>
              </p:cNvSpPr>
              <p:nvPr/>
            </p:nvSpPr>
            <p:spPr bwMode="auto">
              <a:xfrm>
                <a:off x="6159500" y="2690813"/>
                <a:ext cx="49213"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8" name="Freeform 9"/>
              <p:cNvSpPr>
                <a:spLocks/>
              </p:cNvSpPr>
              <p:nvPr/>
            </p:nvSpPr>
            <p:spPr bwMode="auto">
              <a:xfrm>
                <a:off x="5307013" y="992188"/>
                <a:ext cx="1060450" cy="881062"/>
              </a:xfrm>
              <a:custGeom>
                <a:avLst/>
                <a:gdLst>
                  <a:gd name="T0" fmla="*/ 274 w 281"/>
                  <a:gd name="T1" fmla="*/ 92 h 234"/>
                  <a:gd name="T2" fmla="*/ 239 w 281"/>
                  <a:gd name="T3" fmla="*/ 58 h 234"/>
                  <a:gd name="T4" fmla="*/ 238 w 281"/>
                  <a:gd name="T5" fmla="*/ 54 h 234"/>
                  <a:gd name="T6" fmla="*/ 239 w 281"/>
                  <a:gd name="T7" fmla="*/ 50 h 234"/>
                  <a:gd name="T8" fmla="*/ 239 w 281"/>
                  <a:gd name="T9" fmla="*/ 49 h 234"/>
                  <a:gd name="T10" fmla="*/ 235 w 281"/>
                  <a:gd name="T11" fmla="*/ 49 h 234"/>
                  <a:gd name="T12" fmla="*/ 200 w 281"/>
                  <a:gd name="T13" fmla="*/ 19 h 234"/>
                  <a:gd name="T14" fmla="*/ 174 w 281"/>
                  <a:gd name="T15" fmla="*/ 0 h 234"/>
                  <a:gd name="T16" fmla="*/ 158 w 281"/>
                  <a:gd name="T17" fmla="*/ 6 h 234"/>
                  <a:gd name="T18" fmla="*/ 127 w 281"/>
                  <a:gd name="T19" fmla="*/ 23 h 234"/>
                  <a:gd name="T20" fmla="*/ 126 w 281"/>
                  <a:gd name="T21" fmla="*/ 23 h 234"/>
                  <a:gd name="T22" fmla="*/ 91 w 281"/>
                  <a:gd name="T23" fmla="*/ 53 h 234"/>
                  <a:gd name="T24" fmla="*/ 77 w 281"/>
                  <a:gd name="T25" fmla="*/ 50 h 234"/>
                  <a:gd name="T26" fmla="*/ 41 w 281"/>
                  <a:gd name="T27" fmla="*/ 87 h 234"/>
                  <a:gd name="T28" fmla="*/ 40 w 281"/>
                  <a:gd name="T29" fmla="*/ 87 h 234"/>
                  <a:gd name="T30" fmla="*/ 41 w 281"/>
                  <a:gd name="T31" fmla="*/ 93 h 234"/>
                  <a:gd name="T32" fmla="*/ 5 w 281"/>
                  <a:gd name="T33" fmla="*/ 130 h 234"/>
                  <a:gd name="T34" fmla="*/ 0 w 281"/>
                  <a:gd name="T35" fmla="*/ 130 h 234"/>
                  <a:gd name="T36" fmla="*/ 22 w 281"/>
                  <a:gd name="T37" fmla="*/ 148 h 234"/>
                  <a:gd name="T38" fmla="*/ 134 w 281"/>
                  <a:gd name="T39" fmla="*/ 234 h 234"/>
                  <a:gd name="T40" fmla="*/ 239 w 281"/>
                  <a:gd name="T41" fmla="*/ 164 h 234"/>
                  <a:gd name="T42" fmla="*/ 247 w 281"/>
                  <a:gd name="T43" fmla="*/ 148 h 234"/>
                  <a:gd name="T44" fmla="*/ 281 w 281"/>
                  <a:gd name="T45" fmla="*/ 92 h 234"/>
                  <a:gd name="T46" fmla="*/ 274 w 281"/>
                  <a:gd name="T47" fmla="*/ 9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34">
                    <a:moveTo>
                      <a:pt x="274" y="92"/>
                    </a:moveTo>
                    <a:cubicBezTo>
                      <a:pt x="255" y="92"/>
                      <a:pt x="240" y="77"/>
                      <a:pt x="239" y="58"/>
                    </a:cubicBezTo>
                    <a:cubicBezTo>
                      <a:pt x="238" y="57"/>
                      <a:pt x="238" y="56"/>
                      <a:pt x="238" y="54"/>
                    </a:cubicBezTo>
                    <a:cubicBezTo>
                      <a:pt x="238" y="52"/>
                      <a:pt x="238" y="51"/>
                      <a:pt x="239" y="50"/>
                    </a:cubicBezTo>
                    <a:cubicBezTo>
                      <a:pt x="239" y="50"/>
                      <a:pt x="239" y="50"/>
                      <a:pt x="239" y="49"/>
                    </a:cubicBezTo>
                    <a:cubicBezTo>
                      <a:pt x="237" y="49"/>
                      <a:pt x="236" y="49"/>
                      <a:pt x="235" y="49"/>
                    </a:cubicBezTo>
                    <a:cubicBezTo>
                      <a:pt x="218" y="49"/>
                      <a:pt x="204" y="36"/>
                      <a:pt x="200" y="19"/>
                    </a:cubicBezTo>
                    <a:cubicBezTo>
                      <a:pt x="189" y="17"/>
                      <a:pt x="179" y="10"/>
                      <a:pt x="174" y="0"/>
                    </a:cubicBezTo>
                    <a:cubicBezTo>
                      <a:pt x="169" y="3"/>
                      <a:pt x="164" y="5"/>
                      <a:pt x="158" y="6"/>
                    </a:cubicBezTo>
                    <a:cubicBezTo>
                      <a:pt x="152" y="16"/>
                      <a:pt x="141" y="23"/>
                      <a:pt x="127" y="23"/>
                    </a:cubicBezTo>
                    <a:cubicBezTo>
                      <a:pt x="127" y="23"/>
                      <a:pt x="127" y="23"/>
                      <a:pt x="126" y="23"/>
                    </a:cubicBezTo>
                    <a:cubicBezTo>
                      <a:pt x="122" y="41"/>
                      <a:pt x="108" y="53"/>
                      <a:pt x="91" y="53"/>
                    </a:cubicBezTo>
                    <a:cubicBezTo>
                      <a:pt x="85" y="53"/>
                      <a:pt x="81" y="52"/>
                      <a:pt x="77" y="50"/>
                    </a:cubicBezTo>
                    <a:cubicBezTo>
                      <a:pt x="76" y="71"/>
                      <a:pt x="60" y="87"/>
                      <a:pt x="41" y="87"/>
                    </a:cubicBezTo>
                    <a:cubicBezTo>
                      <a:pt x="41" y="87"/>
                      <a:pt x="41" y="87"/>
                      <a:pt x="40" y="87"/>
                    </a:cubicBezTo>
                    <a:cubicBezTo>
                      <a:pt x="41" y="89"/>
                      <a:pt x="41" y="91"/>
                      <a:pt x="41" y="93"/>
                    </a:cubicBezTo>
                    <a:cubicBezTo>
                      <a:pt x="41" y="114"/>
                      <a:pt x="24" y="130"/>
                      <a:pt x="5" y="130"/>
                    </a:cubicBezTo>
                    <a:cubicBezTo>
                      <a:pt x="3" y="130"/>
                      <a:pt x="1" y="130"/>
                      <a:pt x="0" y="130"/>
                    </a:cubicBezTo>
                    <a:cubicBezTo>
                      <a:pt x="6" y="139"/>
                      <a:pt x="13" y="146"/>
                      <a:pt x="22" y="148"/>
                    </a:cubicBezTo>
                    <a:cubicBezTo>
                      <a:pt x="43" y="197"/>
                      <a:pt x="82" y="234"/>
                      <a:pt x="134" y="234"/>
                    </a:cubicBezTo>
                    <a:cubicBezTo>
                      <a:pt x="181" y="234"/>
                      <a:pt x="216" y="205"/>
                      <a:pt x="239" y="164"/>
                    </a:cubicBezTo>
                    <a:cubicBezTo>
                      <a:pt x="241" y="159"/>
                      <a:pt x="244" y="153"/>
                      <a:pt x="247" y="148"/>
                    </a:cubicBezTo>
                    <a:cubicBezTo>
                      <a:pt x="267" y="144"/>
                      <a:pt x="279" y="118"/>
                      <a:pt x="281" y="92"/>
                    </a:cubicBezTo>
                    <a:cubicBezTo>
                      <a:pt x="279" y="92"/>
                      <a:pt x="276" y="92"/>
                      <a:pt x="274"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9" name="Freeform 10"/>
              <p:cNvSpPr>
                <a:spLocks/>
              </p:cNvSpPr>
              <p:nvPr/>
            </p:nvSpPr>
            <p:spPr bwMode="auto">
              <a:xfrm>
                <a:off x="5383213" y="1881188"/>
                <a:ext cx="825500" cy="463550"/>
              </a:xfrm>
              <a:custGeom>
                <a:avLst/>
                <a:gdLst>
                  <a:gd name="T0" fmla="*/ 219 w 219"/>
                  <a:gd name="T1" fmla="*/ 84 h 123"/>
                  <a:gd name="T2" fmla="*/ 219 w 219"/>
                  <a:gd name="T3" fmla="*/ 96 h 123"/>
                  <a:gd name="T4" fmla="*/ 213 w 219"/>
                  <a:gd name="T5" fmla="*/ 103 h 123"/>
                  <a:gd name="T6" fmla="*/ 189 w 219"/>
                  <a:gd name="T7" fmla="*/ 117 h 123"/>
                  <a:gd name="T8" fmla="*/ 116 w 219"/>
                  <a:gd name="T9" fmla="*/ 96 h 123"/>
                  <a:gd name="T10" fmla="*/ 112 w 219"/>
                  <a:gd name="T11" fmla="*/ 96 h 123"/>
                  <a:gd name="T12" fmla="*/ 44 w 219"/>
                  <a:gd name="T13" fmla="*/ 115 h 123"/>
                  <a:gd name="T14" fmla="*/ 20 w 219"/>
                  <a:gd name="T15" fmla="*/ 102 h 123"/>
                  <a:gd name="T16" fmla="*/ 4 w 219"/>
                  <a:gd name="T17" fmla="*/ 81 h 123"/>
                  <a:gd name="T18" fmla="*/ 0 w 219"/>
                  <a:gd name="T19" fmla="*/ 63 h 123"/>
                  <a:gd name="T20" fmla="*/ 6 w 219"/>
                  <a:gd name="T21" fmla="*/ 60 h 123"/>
                  <a:gd name="T22" fmla="*/ 10 w 219"/>
                  <a:gd name="T23" fmla="*/ 78 h 123"/>
                  <a:gd name="T24" fmla="*/ 24 w 219"/>
                  <a:gd name="T25" fmla="*/ 97 h 123"/>
                  <a:gd name="T26" fmla="*/ 46 w 219"/>
                  <a:gd name="T27" fmla="*/ 109 h 123"/>
                  <a:gd name="T28" fmla="*/ 102 w 219"/>
                  <a:gd name="T29" fmla="*/ 95 h 123"/>
                  <a:gd name="T30" fmla="*/ 32 w 219"/>
                  <a:gd name="T31" fmla="*/ 44 h 123"/>
                  <a:gd name="T32" fmla="*/ 54 w 219"/>
                  <a:gd name="T33" fmla="*/ 0 h 123"/>
                  <a:gd name="T34" fmla="*/ 114 w 219"/>
                  <a:gd name="T35" fmla="*/ 16 h 123"/>
                  <a:gd name="T36" fmla="*/ 174 w 219"/>
                  <a:gd name="T37" fmla="*/ 0 h 123"/>
                  <a:gd name="T38" fmla="*/ 199 w 219"/>
                  <a:gd name="T39" fmla="*/ 47 h 123"/>
                  <a:gd name="T40" fmla="*/ 125 w 219"/>
                  <a:gd name="T41" fmla="*/ 95 h 123"/>
                  <a:gd name="T42" fmla="*/ 187 w 219"/>
                  <a:gd name="T43" fmla="*/ 110 h 123"/>
                  <a:gd name="T44" fmla="*/ 208 w 219"/>
                  <a:gd name="T45" fmla="*/ 98 h 123"/>
                  <a:gd name="T46" fmla="*/ 219 w 219"/>
                  <a:gd name="T47"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23">
                    <a:moveTo>
                      <a:pt x="219" y="84"/>
                    </a:moveTo>
                    <a:cubicBezTo>
                      <a:pt x="219" y="96"/>
                      <a:pt x="219" y="96"/>
                      <a:pt x="219" y="96"/>
                    </a:cubicBezTo>
                    <a:cubicBezTo>
                      <a:pt x="216" y="99"/>
                      <a:pt x="214" y="100"/>
                      <a:pt x="213" y="103"/>
                    </a:cubicBezTo>
                    <a:cubicBezTo>
                      <a:pt x="206" y="109"/>
                      <a:pt x="198" y="114"/>
                      <a:pt x="189" y="117"/>
                    </a:cubicBezTo>
                    <a:cubicBezTo>
                      <a:pt x="168" y="123"/>
                      <a:pt x="142" y="120"/>
                      <a:pt x="116" y="96"/>
                    </a:cubicBezTo>
                    <a:cubicBezTo>
                      <a:pt x="114" y="96"/>
                      <a:pt x="114" y="96"/>
                      <a:pt x="112" y="96"/>
                    </a:cubicBezTo>
                    <a:cubicBezTo>
                      <a:pt x="90" y="117"/>
                      <a:pt x="64" y="121"/>
                      <a:pt x="44" y="115"/>
                    </a:cubicBezTo>
                    <a:cubicBezTo>
                      <a:pt x="35" y="113"/>
                      <a:pt x="27" y="108"/>
                      <a:pt x="20" y="102"/>
                    </a:cubicBezTo>
                    <a:cubicBezTo>
                      <a:pt x="14" y="96"/>
                      <a:pt x="8" y="89"/>
                      <a:pt x="4" y="81"/>
                    </a:cubicBezTo>
                    <a:cubicBezTo>
                      <a:pt x="1" y="75"/>
                      <a:pt x="1" y="69"/>
                      <a:pt x="0" y="63"/>
                    </a:cubicBezTo>
                    <a:cubicBezTo>
                      <a:pt x="2" y="62"/>
                      <a:pt x="4" y="61"/>
                      <a:pt x="6" y="60"/>
                    </a:cubicBezTo>
                    <a:cubicBezTo>
                      <a:pt x="7" y="66"/>
                      <a:pt x="8" y="72"/>
                      <a:pt x="10" y="78"/>
                    </a:cubicBezTo>
                    <a:cubicBezTo>
                      <a:pt x="14" y="85"/>
                      <a:pt x="18" y="92"/>
                      <a:pt x="24" y="97"/>
                    </a:cubicBezTo>
                    <a:cubicBezTo>
                      <a:pt x="30" y="102"/>
                      <a:pt x="37" y="107"/>
                      <a:pt x="46" y="109"/>
                    </a:cubicBezTo>
                    <a:cubicBezTo>
                      <a:pt x="63" y="114"/>
                      <a:pt x="83" y="111"/>
                      <a:pt x="102" y="95"/>
                    </a:cubicBezTo>
                    <a:cubicBezTo>
                      <a:pt x="68" y="93"/>
                      <a:pt x="37" y="76"/>
                      <a:pt x="32" y="44"/>
                    </a:cubicBezTo>
                    <a:cubicBezTo>
                      <a:pt x="43" y="32"/>
                      <a:pt x="50" y="17"/>
                      <a:pt x="54" y="0"/>
                    </a:cubicBezTo>
                    <a:cubicBezTo>
                      <a:pt x="72" y="10"/>
                      <a:pt x="92" y="16"/>
                      <a:pt x="114" y="16"/>
                    </a:cubicBezTo>
                    <a:cubicBezTo>
                      <a:pt x="136" y="16"/>
                      <a:pt x="156" y="10"/>
                      <a:pt x="174" y="0"/>
                    </a:cubicBezTo>
                    <a:cubicBezTo>
                      <a:pt x="179" y="19"/>
                      <a:pt x="186" y="35"/>
                      <a:pt x="199" y="47"/>
                    </a:cubicBezTo>
                    <a:cubicBezTo>
                      <a:pt x="186" y="75"/>
                      <a:pt x="156" y="91"/>
                      <a:pt x="125" y="95"/>
                    </a:cubicBezTo>
                    <a:cubicBezTo>
                      <a:pt x="148" y="113"/>
                      <a:pt x="170" y="116"/>
                      <a:pt x="187" y="110"/>
                    </a:cubicBezTo>
                    <a:cubicBezTo>
                      <a:pt x="195" y="107"/>
                      <a:pt x="202" y="103"/>
                      <a:pt x="208" y="98"/>
                    </a:cubicBezTo>
                    <a:cubicBezTo>
                      <a:pt x="212" y="93"/>
                      <a:pt x="216" y="89"/>
                      <a:pt x="21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grpSp>
          <p:nvGrpSpPr>
            <p:cNvPr id="92" name="Group 91"/>
            <p:cNvGrpSpPr/>
            <p:nvPr/>
          </p:nvGrpSpPr>
          <p:grpSpPr>
            <a:xfrm>
              <a:off x="6594764" y="4066487"/>
              <a:ext cx="2623488" cy="2791513"/>
              <a:chOff x="8853488" y="736600"/>
              <a:chExt cx="1090613" cy="1160463"/>
            </a:xfrm>
          </p:grpSpPr>
          <p:sp>
            <p:nvSpPr>
              <p:cNvPr id="93" name="Freeform 5"/>
              <p:cNvSpPr>
                <a:spLocks/>
              </p:cNvSpPr>
              <p:nvPr/>
            </p:nvSpPr>
            <p:spPr bwMode="auto">
              <a:xfrm>
                <a:off x="9102725" y="1085850"/>
                <a:ext cx="76200" cy="215900"/>
              </a:xfrm>
              <a:custGeom>
                <a:avLst/>
                <a:gdLst>
                  <a:gd name="T0" fmla="*/ 11 w 20"/>
                  <a:gd name="T1" fmla="*/ 1 h 57"/>
                  <a:gd name="T2" fmla="*/ 4 w 20"/>
                  <a:gd name="T3" fmla="*/ 10 h 57"/>
                  <a:gd name="T4" fmla="*/ 11 w 20"/>
                  <a:gd name="T5" fmla="*/ 51 h 57"/>
                  <a:gd name="T6" fmla="*/ 18 w 20"/>
                  <a:gd name="T7" fmla="*/ 57 h 57"/>
                  <a:gd name="T8" fmla="*/ 17 w 20"/>
                  <a:gd name="T9" fmla="*/ 11 h 57"/>
                  <a:gd name="T10" fmla="*/ 11 w 20"/>
                  <a:gd name="T11" fmla="*/ 1 h 57"/>
                </a:gdLst>
                <a:ahLst/>
                <a:cxnLst>
                  <a:cxn ang="0">
                    <a:pos x="T0" y="T1"/>
                  </a:cxn>
                  <a:cxn ang="0">
                    <a:pos x="T2" y="T3"/>
                  </a:cxn>
                  <a:cxn ang="0">
                    <a:pos x="T4" y="T5"/>
                  </a:cxn>
                  <a:cxn ang="0">
                    <a:pos x="T6" y="T7"/>
                  </a:cxn>
                  <a:cxn ang="0">
                    <a:pos x="T8" y="T9"/>
                  </a:cxn>
                  <a:cxn ang="0">
                    <a:pos x="T10" y="T11"/>
                  </a:cxn>
                </a:cxnLst>
                <a:rect l="0" t="0" r="r" b="b"/>
                <a:pathLst>
                  <a:path w="20" h="57">
                    <a:moveTo>
                      <a:pt x="11" y="1"/>
                    </a:moveTo>
                    <a:cubicBezTo>
                      <a:pt x="8" y="2"/>
                      <a:pt x="6" y="5"/>
                      <a:pt x="4" y="10"/>
                    </a:cubicBezTo>
                    <a:cubicBezTo>
                      <a:pt x="0" y="23"/>
                      <a:pt x="3" y="42"/>
                      <a:pt x="11" y="51"/>
                    </a:cubicBezTo>
                    <a:cubicBezTo>
                      <a:pt x="13" y="54"/>
                      <a:pt x="15" y="55"/>
                      <a:pt x="18" y="57"/>
                    </a:cubicBezTo>
                    <a:cubicBezTo>
                      <a:pt x="20" y="37"/>
                      <a:pt x="20" y="20"/>
                      <a:pt x="17" y="11"/>
                    </a:cubicBezTo>
                    <a:cubicBezTo>
                      <a:pt x="16" y="3"/>
                      <a:pt x="13" y="0"/>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4" name="Freeform 6"/>
              <p:cNvSpPr>
                <a:spLocks/>
              </p:cNvSpPr>
              <p:nvPr/>
            </p:nvSpPr>
            <p:spPr bwMode="auto">
              <a:xfrm>
                <a:off x="9186863" y="941388"/>
                <a:ext cx="423863" cy="412750"/>
              </a:xfrm>
              <a:custGeom>
                <a:avLst/>
                <a:gdLst>
                  <a:gd name="T0" fmla="*/ 22 w 112"/>
                  <a:gd name="T1" fmla="*/ 98 h 109"/>
                  <a:gd name="T2" fmla="*/ 23 w 112"/>
                  <a:gd name="T3" fmla="*/ 97 h 109"/>
                  <a:gd name="T4" fmla="*/ 56 w 112"/>
                  <a:gd name="T5" fmla="*/ 90 h 109"/>
                  <a:gd name="T6" fmla="*/ 56 w 112"/>
                  <a:gd name="T7" fmla="*/ 89 h 109"/>
                  <a:gd name="T8" fmla="*/ 89 w 112"/>
                  <a:gd name="T9" fmla="*/ 97 h 109"/>
                  <a:gd name="T10" fmla="*/ 90 w 112"/>
                  <a:gd name="T11" fmla="*/ 98 h 109"/>
                  <a:gd name="T12" fmla="*/ 112 w 112"/>
                  <a:gd name="T13" fmla="*/ 42 h 109"/>
                  <a:gd name="T14" fmla="*/ 56 w 112"/>
                  <a:gd name="T15" fmla="*/ 16 h 109"/>
                  <a:gd name="T16" fmla="*/ 40 w 112"/>
                  <a:gd name="T17" fmla="*/ 7 h 109"/>
                  <a:gd name="T18" fmla="*/ 7 w 112"/>
                  <a:gd name="T19" fmla="*/ 8 h 109"/>
                  <a:gd name="T20" fmla="*/ 1 w 112"/>
                  <a:gd name="T21" fmla="*/ 31 h 109"/>
                  <a:gd name="T22" fmla="*/ 1 w 112"/>
                  <a:gd name="T23" fmla="*/ 33 h 109"/>
                  <a:gd name="T24" fmla="*/ 22 w 112"/>
                  <a:gd name="T25"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9">
                    <a:moveTo>
                      <a:pt x="22" y="98"/>
                    </a:moveTo>
                    <a:cubicBezTo>
                      <a:pt x="22" y="98"/>
                      <a:pt x="22" y="97"/>
                      <a:pt x="23" y="97"/>
                    </a:cubicBezTo>
                    <a:cubicBezTo>
                      <a:pt x="29" y="92"/>
                      <a:pt x="40" y="87"/>
                      <a:pt x="56" y="90"/>
                    </a:cubicBezTo>
                    <a:cubicBezTo>
                      <a:pt x="56" y="89"/>
                      <a:pt x="56" y="89"/>
                      <a:pt x="56" y="89"/>
                    </a:cubicBezTo>
                    <a:cubicBezTo>
                      <a:pt x="72" y="87"/>
                      <a:pt x="83" y="92"/>
                      <a:pt x="89" y="97"/>
                    </a:cubicBezTo>
                    <a:cubicBezTo>
                      <a:pt x="90" y="97"/>
                      <a:pt x="90" y="98"/>
                      <a:pt x="90" y="98"/>
                    </a:cubicBezTo>
                    <a:cubicBezTo>
                      <a:pt x="106" y="107"/>
                      <a:pt x="112" y="68"/>
                      <a:pt x="112" y="42"/>
                    </a:cubicBezTo>
                    <a:cubicBezTo>
                      <a:pt x="87" y="40"/>
                      <a:pt x="72" y="28"/>
                      <a:pt x="56" y="16"/>
                    </a:cubicBezTo>
                    <a:cubicBezTo>
                      <a:pt x="51" y="13"/>
                      <a:pt x="46" y="10"/>
                      <a:pt x="40" y="7"/>
                    </a:cubicBezTo>
                    <a:cubicBezTo>
                      <a:pt x="26" y="1"/>
                      <a:pt x="13" y="0"/>
                      <a:pt x="7" y="8"/>
                    </a:cubicBezTo>
                    <a:cubicBezTo>
                      <a:pt x="4" y="14"/>
                      <a:pt x="2" y="22"/>
                      <a:pt x="1" y="31"/>
                    </a:cubicBezTo>
                    <a:cubicBezTo>
                      <a:pt x="1" y="32"/>
                      <a:pt x="1" y="32"/>
                      <a:pt x="1" y="33"/>
                    </a:cubicBezTo>
                    <a:cubicBezTo>
                      <a:pt x="0" y="57"/>
                      <a:pt x="4" y="109"/>
                      <a:pt x="22"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5" name="Freeform 7"/>
              <p:cNvSpPr>
                <a:spLocks/>
              </p:cNvSpPr>
              <p:nvPr/>
            </p:nvSpPr>
            <p:spPr bwMode="auto">
              <a:xfrm>
                <a:off x="9621838" y="1085850"/>
                <a:ext cx="76200" cy="212725"/>
              </a:xfrm>
              <a:custGeom>
                <a:avLst/>
                <a:gdLst>
                  <a:gd name="T0" fmla="*/ 9 w 20"/>
                  <a:gd name="T1" fmla="*/ 51 h 56"/>
                  <a:gd name="T2" fmla="*/ 16 w 20"/>
                  <a:gd name="T3" fmla="*/ 10 h 56"/>
                  <a:gd name="T4" fmla="*/ 9 w 20"/>
                  <a:gd name="T5" fmla="*/ 1 h 56"/>
                  <a:gd name="T6" fmla="*/ 2 w 20"/>
                  <a:gd name="T7" fmla="*/ 13 h 56"/>
                  <a:gd name="T8" fmla="*/ 2 w 20"/>
                  <a:gd name="T9" fmla="*/ 56 h 56"/>
                  <a:gd name="T10" fmla="*/ 9 w 20"/>
                  <a:gd name="T11" fmla="*/ 51 h 56"/>
                </a:gdLst>
                <a:ahLst/>
                <a:cxnLst>
                  <a:cxn ang="0">
                    <a:pos x="T0" y="T1"/>
                  </a:cxn>
                  <a:cxn ang="0">
                    <a:pos x="T2" y="T3"/>
                  </a:cxn>
                  <a:cxn ang="0">
                    <a:pos x="T4" y="T5"/>
                  </a:cxn>
                  <a:cxn ang="0">
                    <a:pos x="T6" y="T7"/>
                  </a:cxn>
                  <a:cxn ang="0">
                    <a:pos x="T8" y="T9"/>
                  </a:cxn>
                  <a:cxn ang="0">
                    <a:pos x="T10" y="T11"/>
                  </a:cxn>
                </a:cxnLst>
                <a:rect l="0" t="0" r="r" b="b"/>
                <a:pathLst>
                  <a:path w="20" h="56">
                    <a:moveTo>
                      <a:pt x="9" y="51"/>
                    </a:moveTo>
                    <a:cubicBezTo>
                      <a:pt x="17" y="42"/>
                      <a:pt x="20" y="23"/>
                      <a:pt x="16" y="10"/>
                    </a:cubicBezTo>
                    <a:cubicBezTo>
                      <a:pt x="13" y="4"/>
                      <a:pt x="11" y="1"/>
                      <a:pt x="9" y="1"/>
                    </a:cubicBezTo>
                    <a:cubicBezTo>
                      <a:pt x="6" y="0"/>
                      <a:pt x="3" y="5"/>
                      <a:pt x="2" y="13"/>
                    </a:cubicBezTo>
                    <a:cubicBezTo>
                      <a:pt x="1" y="22"/>
                      <a:pt x="0" y="37"/>
                      <a:pt x="2" y="56"/>
                    </a:cubicBezTo>
                    <a:cubicBezTo>
                      <a:pt x="5" y="55"/>
                      <a:pt x="7" y="54"/>
                      <a:pt x="9"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6" name="Freeform 8"/>
              <p:cNvSpPr>
                <a:spLocks/>
              </p:cNvSpPr>
              <p:nvPr/>
            </p:nvSpPr>
            <p:spPr bwMode="auto">
              <a:xfrm>
                <a:off x="9288463" y="1320800"/>
                <a:ext cx="215900" cy="136525"/>
              </a:xfrm>
              <a:custGeom>
                <a:avLst/>
                <a:gdLst>
                  <a:gd name="T0" fmla="*/ 1 w 57"/>
                  <a:gd name="T1" fmla="*/ 14 h 36"/>
                  <a:gd name="T2" fmla="*/ 17 w 57"/>
                  <a:gd name="T3" fmla="*/ 35 h 36"/>
                  <a:gd name="T4" fmla="*/ 29 w 57"/>
                  <a:gd name="T5" fmla="*/ 30 h 36"/>
                  <a:gd name="T6" fmla="*/ 42 w 57"/>
                  <a:gd name="T7" fmla="*/ 35 h 36"/>
                  <a:gd name="T8" fmla="*/ 57 w 57"/>
                  <a:gd name="T9" fmla="*/ 16 h 36"/>
                  <a:gd name="T10" fmla="*/ 29 w 57"/>
                  <a:gd name="T11" fmla="*/ 0 h 36"/>
                  <a:gd name="T12" fmla="*/ 1 w 57"/>
                  <a:gd name="T13" fmla="*/ 14 h 36"/>
                </a:gdLst>
                <a:ahLst/>
                <a:cxnLst>
                  <a:cxn ang="0">
                    <a:pos x="T0" y="T1"/>
                  </a:cxn>
                  <a:cxn ang="0">
                    <a:pos x="T2" y="T3"/>
                  </a:cxn>
                  <a:cxn ang="0">
                    <a:pos x="T4" y="T5"/>
                  </a:cxn>
                  <a:cxn ang="0">
                    <a:pos x="T6" y="T7"/>
                  </a:cxn>
                  <a:cxn ang="0">
                    <a:pos x="T8" y="T9"/>
                  </a:cxn>
                  <a:cxn ang="0">
                    <a:pos x="T10" y="T11"/>
                  </a:cxn>
                  <a:cxn ang="0">
                    <a:pos x="T12" y="T13"/>
                  </a:cxn>
                </a:cxnLst>
                <a:rect l="0" t="0" r="r" b="b"/>
                <a:pathLst>
                  <a:path w="57" h="36">
                    <a:moveTo>
                      <a:pt x="1" y="14"/>
                    </a:moveTo>
                    <a:cubicBezTo>
                      <a:pt x="0" y="22"/>
                      <a:pt x="6" y="31"/>
                      <a:pt x="17" y="35"/>
                    </a:cubicBezTo>
                    <a:cubicBezTo>
                      <a:pt x="22" y="36"/>
                      <a:pt x="25" y="30"/>
                      <a:pt x="29" y="30"/>
                    </a:cubicBezTo>
                    <a:cubicBezTo>
                      <a:pt x="34" y="30"/>
                      <a:pt x="37" y="36"/>
                      <a:pt x="42" y="35"/>
                    </a:cubicBezTo>
                    <a:cubicBezTo>
                      <a:pt x="52" y="31"/>
                      <a:pt x="57" y="24"/>
                      <a:pt x="57" y="16"/>
                    </a:cubicBezTo>
                    <a:cubicBezTo>
                      <a:pt x="57" y="5"/>
                      <a:pt x="44" y="0"/>
                      <a:pt x="29" y="0"/>
                    </a:cubicBezTo>
                    <a:cubicBezTo>
                      <a:pt x="15" y="0"/>
                      <a:pt x="1" y="5"/>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7" name="Freeform 9"/>
              <p:cNvSpPr>
                <a:spLocks/>
              </p:cNvSpPr>
              <p:nvPr/>
            </p:nvSpPr>
            <p:spPr bwMode="auto">
              <a:xfrm>
                <a:off x="9194800" y="1490663"/>
                <a:ext cx="415925" cy="273050"/>
              </a:xfrm>
              <a:custGeom>
                <a:avLst/>
                <a:gdLst>
                  <a:gd name="T0" fmla="*/ 88 w 110"/>
                  <a:gd name="T1" fmla="*/ 0 h 72"/>
                  <a:gd name="T2" fmla="*/ 56 w 110"/>
                  <a:gd name="T3" fmla="*/ 14 h 72"/>
                  <a:gd name="T4" fmla="*/ 54 w 110"/>
                  <a:gd name="T5" fmla="*/ 14 h 72"/>
                  <a:gd name="T6" fmla="*/ 53 w 110"/>
                  <a:gd name="T7" fmla="*/ 14 h 72"/>
                  <a:gd name="T8" fmla="*/ 22 w 110"/>
                  <a:gd name="T9" fmla="*/ 1 h 72"/>
                  <a:gd name="T10" fmla="*/ 0 w 110"/>
                  <a:gd name="T11" fmla="*/ 26 h 72"/>
                  <a:gd name="T12" fmla="*/ 54 w 110"/>
                  <a:gd name="T13" fmla="*/ 72 h 72"/>
                  <a:gd name="T14" fmla="*/ 110 w 110"/>
                  <a:gd name="T15" fmla="*/ 26 h 72"/>
                  <a:gd name="T16" fmla="*/ 88 w 1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2">
                    <a:moveTo>
                      <a:pt x="88" y="0"/>
                    </a:moveTo>
                    <a:cubicBezTo>
                      <a:pt x="77" y="9"/>
                      <a:pt x="65" y="14"/>
                      <a:pt x="56" y="14"/>
                    </a:cubicBezTo>
                    <a:cubicBezTo>
                      <a:pt x="56" y="14"/>
                      <a:pt x="55" y="14"/>
                      <a:pt x="54" y="14"/>
                    </a:cubicBezTo>
                    <a:cubicBezTo>
                      <a:pt x="54" y="14"/>
                      <a:pt x="53" y="14"/>
                      <a:pt x="53" y="14"/>
                    </a:cubicBezTo>
                    <a:cubicBezTo>
                      <a:pt x="44" y="14"/>
                      <a:pt x="33" y="9"/>
                      <a:pt x="22" y="1"/>
                    </a:cubicBezTo>
                    <a:cubicBezTo>
                      <a:pt x="18" y="13"/>
                      <a:pt x="11" y="22"/>
                      <a:pt x="0" y="26"/>
                    </a:cubicBezTo>
                    <a:cubicBezTo>
                      <a:pt x="18" y="54"/>
                      <a:pt x="33" y="65"/>
                      <a:pt x="54" y="72"/>
                    </a:cubicBezTo>
                    <a:cubicBezTo>
                      <a:pt x="78" y="63"/>
                      <a:pt x="91" y="51"/>
                      <a:pt x="110" y="26"/>
                    </a:cubicBezTo>
                    <a:cubicBezTo>
                      <a:pt x="98" y="22"/>
                      <a:pt x="92" y="12"/>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8" name="Freeform 10"/>
              <p:cNvSpPr>
                <a:spLocks/>
              </p:cNvSpPr>
              <p:nvPr/>
            </p:nvSpPr>
            <p:spPr bwMode="auto">
              <a:xfrm>
                <a:off x="9386888" y="1779588"/>
                <a:ext cx="30163" cy="33338"/>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3" y="0"/>
                      <a:pt x="3" y="0"/>
                      <a:pt x="3" y="0"/>
                    </a:cubicBezTo>
                    <a:cubicBezTo>
                      <a:pt x="1" y="0"/>
                      <a:pt x="0" y="2"/>
                      <a:pt x="0" y="4"/>
                    </a:cubicBezTo>
                    <a:cubicBezTo>
                      <a:pt x="0" y="7"/>
                      <a:pt x="1" y="9"/>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9" name="Freeform 11"/>
              <p:cNvSpPr>
                <a:spLocks/>
              </p:cNvSpPr>
              <p:nvPr/>
            </p:nvSpPr>
            <p:spPr bwMode="auto">
              <a:xfrm>
                <a:off x="9386888" y="1824038"/>
                <a:ext cx="30163" cy="34925"/>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3" y="0"/>
                      <a:pt x="3" y="0"/>
                    </a:cubicBezTo>
                    <a:cubicBezTo>
                      <a:pt x="1" y="0"/>
                      <a:pt x="0" y="2"/>
                      <a:pt x="0" y="4"/>
                    </a:cubicBezTo>
                    <a:cubicBezTo>
                      <a:pt x="0" y="7"/>
                      <a:pt x="1" y="8"/>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0" name="Freeform 12"/>
              <p:cNvSpPr>
                <a:spLocks noEditPoints="1"/>
              </p:cNvSpPr>
              <p:nvPr/>
            </p:nvSpPr>
            <p:spPr bwMode="auto">
              <a:xfrm>
                <a:off x="8853488" y="736600"/>
                <a:ext cx="1090613" cy="1160463"/>
              </a:xfrm>
              <a:custGeom>
                <a:avLst/>
                <a:gdLst>
                  <a:gd name="T0" fmla="*/ 206 w 288"/>
                  <a:gd name="T1" fmla="*/ 217 h 306"/>
                  <a:gd name="T2" fmla="*/ 201 w 288"/>
                  <a:gd name="T3" fmla="*/ 170 h 306"/>
                  <a:gd name="T4" fmla="*/ 212 w 288"/>
                  <a:gd name="T5" fmla="*/ 154 h 306"/>
                  <a:gd name="T6" fmla="*/ 228 w 288"/>
                  <a:gd name="T7" fmla="*/ 129 h 306"/>
                  <a:gd name="T8" fmla="*/ 224 w 288"/>
                  <a:gd name="T9" fmla="*/ 94 h 306"/>
                  <a:gd name="T10" fmla="*/ 144 w 288"/>
                  <a:gd name="T11" fmla="*/ 5 h 306"/>
                  <a:gd name="T12" fmla="*/ 119 w 288"/>
                  <a:gd name="T13" fmla="*/ 11 h 306"/>
                  <a:gd name="T14" fmla="*/ 65 w 288"/>
                  <a:gd name="T15" fmla="*/ 94 h 306"/>
                  <a:gd name="T16" fmla="*/ 61 w 288"/>
                  <a:gd name="T17" fmla="*/ 129 h 306"/>
                  <a:gd name="T18" fmla="*/ 77 w 288"/>
                  <a:gd name="T19" fmla="*/ 154 h 306"/>
                  <a:gd name="T20" fmla="*/ 89 w 288"/>
                  <a:gd name="T21" fmla="*/ 171 h 306"/>
                  <a:gd name="T22" fmla="*/ 83 w 288"/>
                  <a:gd name="T23" fmla="*/ 217 h 306"/>
                  <a:gd name="T24" fmla="*/ 2 w 288"/>
                  <a:gd name="T25" fmla="*/ 278 h 306"/>
                  <a:gd name="T26" fmla="*/ 77 w 288"/>
                  <a:gd name="T27" fmla="*/ 306 h 306"/>
                  <a:gd name="T28" fmla="*/ 212 w 288"/>
                  <a:gd name="T29" fmla="*/ 306 h 306"/>
                  <a:gd name="T30" fmla="*/ 287 w 288"/>
                  <a:gd name="T31" fmla="*/ 278 h 306"/>
                  <a:gd name="T32" fmla="*/ 205 w 288"/>
                  <a:gd name="T33" fmla="*/ 105 h 306"/>
                  <a:gd name="T34" fmla="*/ 219 w 288"/>
                  <a:gd name="T35" fmla="*/ 102 h 306"/>
                  <a:gd name="T36" fmla="*/ 205 w 288"/>
                  <a:gd name="T37" fmla="*/ 148 h 306"/>
                  <a:gd name="T38" fmla="*/ 84 w 288"/>
                  <a:gd name="T39" fmla="*/ 149 h 306"/>
                  <a:gd name="T40" fmla="*/ 70 w 288"/>
                  <a:gd name="T41" fmla="*/ 102 h 306"/>
                  <a:gd name="T42" fmla="*/ 83 w 288"/>
                  <a:gd name="T43" fmla="*/ 103 h 306"/>
                  <a:gd name="T44" fmla="*/ 89 w 288"/>
                  <a:gd name="T45" fmla="*/ 87 h 306"/>
                  <a:gd name="T46" fmla="*/ 95 w 288"/>
                  <a:gd name="T47" fmla="*/ 62 h 306"/>
                  <a:gd name="T48" fmla="*/ 144 w 288"/>
                  <a:gd name="T49" fmla="*/ 70 h 306"/>
                  <a:gd name="T50" fmla="*/ 178 w 288"/>
                  <a:gd name="T51" fmla="*/ 152 h 306"/>
                  <a:gd name="T52" fmla="*/ 144 w 288"/>
                  <a:gd name="T53" fmla="*/ 143 h 306"/>
                  <a:gd name="T54" fmla="*/ 111 w 288"/>
                  <a:gd name="T55" fmla="*/ 151 h 306"/>
                  <a:gd name="T56" fmla="*/ 89 w 288"/>
                  <a:gd name="T57" fmla="*/ 87 h 306"/>
                  <a:gd name="T58" fmla="*/ 157 w 288"/>
                  <a:gd name="T59" fmla="*/ 189 h 306"/>
                  <a:gd name="T60" fmla="*/ 132 w 288"/>
                  <a:gd name="T61" fmla="*/ 189 h 306"/>
                  <a:gd name="T62" fmla="*/ 144 w 288"/>
                  <a:gd name="T63" fmla="*/ 154 h 306"/>
                  <a:gd name="T64" fmla="*/ 145 w 288"/>
                  <a:gd name="T65" fmla="*/ 296 h 306"/>
                  <a:gd name="T66" fmla="*/ 141 w 288"/>
                  <a:gd name="T67" fmla="*/ 291 h 306"/>
                  <a:gd name="T68" fmla="*/ 145 w 288"/>
                  <a:gd name="T69" fmla="*/ 287 h 306"/>
                  <a:gd name="T70" fmla="*/ 145 w 288"/>
                  <a:gd name="T71" fmla="*/ 296 h 306"/>
                  <a:gd name="T72" fmla="*/ 144 w 288"/>
                  <a:gd name="T73" fmla="*/ 284 h 306"/>
                  <a:gd name="T74" fmla="*/ 144 w 288"/>
                  <a:gd name="T75" fmla="*/ 275 h 306"/>
                  <a:gd name="T76" fmla="*/ 149 w 288"/>
                  <a:gd name="T77" fmla="*/ 279 h 306"/>
                  <a:gd name="T78" fmla="*/ 144 w 288"/>
                  <a:gd name="T79" fmla="*/ 271 h 306"/>
                  <a:gd name="T80" fmla="*/ 112 w 288"/>
                  <a:gd name="T81" fmla="*/ 200 h 306"/>
                  <a:gd name="T82" fmla="*/ 144 w 288"/>
                  <a:gd name="T83" fmla="*/ 213 h 306"/>
                  <a:gd name="T84" fmla="*/ 178 w 288"/>
                  <a:gd name="T85" fmla="*/ 199 h 306"/>
                  <a:gd name="T86" fmla="*/ 144 w 288"/>
                  <a:gd name="T87"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306">
                    <a:moveTo>
                      <a:pt x="212" y="219"/>
                    </a:moveTo>
                    <a:cubicBezTo>
                      <a:pt x="210" y="219"/>
                      <a:pt x="208" y="218"/>
                      <a:pt x="206" y="217"/>
                    </a:cubicBezTo>
                    <a:cubicBezTo>
                      <a:pt x="193" y="212"/>
                      <a:pt x="187" y="203"/>
                      <a:pt x="185" y="192"/>
                    </a:cubicBezTo>
                    <a:cubicBezTo>
                      <a:pt x="192" y="186"/>
                      <a:pt x="197" y="178"/>
                      <a:pt x="201" y="170"/>
                    </a:cubicBezTo>
                    <a:cubicBezTo>
                      <a:pt x="204" y="166"/>
                      <a:pt x="206" y="161"/>
                      <a:pt x="209" y="156"/>
                    </a:cubicBezTo>
                    <a:cubicBezTo>
                      <a:pt x="210" y="155"/>
                      <a:pt x="211" y="155"/>
                      <a:pt x="212" y="154"/>
                    </a:cubicBezTo>
                    <a:cubicBezTo>
                      <a:pt x="215" y="152"/>
                      <a:pt x="218" y="150"/>
                      <a:pt x="220" y="147"/>
                    </a:cubicBezTo>
                    <a:cubicBezTo>
                      <a:pt x="224" y="142"/>
                      <a:pt x="226" y="136"/>
                      <a:pt x="228" y="129"/>
                    </a:cubicBezTo>
                    <a:cubicBezTo>
                      <a:pt x="229" y="122"/>
                      <a:pt x="229" y="115"/>
                      <a:pt x="228" y="108"/>
                    </a:cubicBezTo>
                    <a:cubicBezTo>
                      <a:pt x="228" y="103"/>
                      <a:pt x="226" y="98"/>
                      <a:pt x="224" y="94"/>
                    </a:cubicBezTo>
                    <a:cubicBezTo>
                      <a:pt x="222" y="76"/>
                      <a:pt x="218" y="59"/>
                      <a:pt x="212" y="46"/>
                    </a:cubicBezTo>
                    <a:cubicBezTo>
                      <a:pt x="200" y="16"/>
                      <a:pt x="178" y="0"/>
                      <a:pt x="144" y="5"/>
                    </a:cubicBezTo>
                    <a:cubicBezTo>
                      <a:pt x="141" y="6"/>
                      <a:pt x="136" y="6"/>
                      <a:pt x="132" y="7"/>
                    </a:cubicBezTo>
                    <a:cubicBezTo>
                      <a:pt x="128" y="8"/>
                      <a:pt x="123" y="9"/>
                      <a:pt x="119" y="11"/>
                    </a:cubicBezTo>
                    <a:cubicBezTo>
                      <a:pt x="98" y="11"/>
                      <a:pt x="85" y="25"/>
                      <a:pt x="77" y="43"/>
                    </a:cubicBezTo>
                    <a:cubicBezTo>
                      <a:pt x="70" y="58"/>
                      <a:pt x="66" y="77"/>
                      <a:pt x="65" y="94"/>
                    </a:cubicBezTo>
                    <a:cubicBezTo>
                      <a:pt x="63" y="98"/>
                      <a:pt x="61" y="103"/>
                      <a:pt x="60" y="108"/>
                    </a:cubicBezTo>
                    <a:cubicBezTo>
                      <a:pt x="59" y="115"/>
                      <a:pt x="60" y="122"/>
                      <a:pt x="61" y="129"/>
                    </a:cubicBezTo>
                    <a:cubicBezTo>
                      <a:pt x="62" y="136"/>
                      <a:pt x="65" y="142"/>
                      <a:pt x="69" y="147"/>
                    </a:cubicBezTo>
                    <a:cubicBezTo>
                      <a:pt x="71" y="150"/>
                      <a:pt x="74" y="152"/>
                      <a:pt x="77" y="154"/>
                    </a:cubicBezTo>
                    <a:cubicBezTo>
                      <a:pt x="78" y="155"/>
                      <a:pt x="79" y="155"/>
                      <a:pt x="80" y="156"/>
                    </a:cubicBezTo>
                    <a:cubicBezTo>
                      <a:pt x="83" y="161"/>
                      <a:pt x="86" y="166"/>
                      <a:pt x="89" y="171"/>
                    </a:cubicBezTo>
                    <a:cubicBezTo>
                      <a:pt x="92" y="179"/>
                      <a:pt x="97" y="186"/>
                      <a:pt x="104" y="192"/>
                    </a:cubicBezTo>
                    <a:cubicBezTo>
                      <a:pt x="101" y="203"/>
                      <a:pt x="96" y="212"/>
                      <a:pt x="83" y="217"/>
                    </a:cubicBezTo>
                    <a:cubicBezTo>
                      <a:pt x="80" y="218"/>
                      <a:pt x="79" y="219"/>
                      <a:pt x="77" y="219"/>
                    </a:cubicBezTo>
                    <a:cubicBezTo>
                      <a:pt x="43" y="232"/>
                      <a:pt x="0" y="238"/>
                      <a:pt x="2" y="278"/>
                    </a:cubicBezTo>
                    <a:cubicBezTo>
                      <a:pt x="2" y="287"/>
                      <a:pt x="5" y="297"/>
                      <a:pt x="11" y="306"/>
                    </a:cubicBezTo>
                    <a:cubicBezTo>
                      <a:pt x="11" y="306"/>
                      <a:pt x="11" y="306"/>
                      <a:pt x="77" y="306"/>
                    </a:cubicBezTo>
                    <a:cubicBezTo>
                      <a:pt x="77" y="306"/>
                      <a:pt x="77" y="306"/>
                      <a:pt x="144" y="306"/>
                    </a:cubicBezTo>
                    <a:cubicBezTo>
                      <a:pt x="144" y="306"/>
                      <a:pt x="144" y="306"/>
                      <a:pt x="212" y="306"/>
                    </a:cubicBezTo>
                    <a:cubicBezTo>
                      <a:pt x="212" y="306"/>
                      <a:pt x="212" y="306"/>
                      <a:pt x="278" y="306"/>
                    </a:cubicBezTo>
                    <a:cubicBezTo>
                      <a:pt x="284" y="297"/>
                      <a:pt x="287" y="287"/>
                      <a:pt x="287" y="278"/>
                    </a:cubicBezTo>
                    <a:cubicBezTo>
                      <a:pt x="288" y="238"/>
                      <a:pt x="246" y="232"/>
                      <a:pt x="212" y="219"/>
                    </a:cubicBezTo>
                    <a:close/>
                    <a:moveTo>
                      <a:pt x="205" y="105"/>
                    </a:moveTo>
                    <a:cubicBezTo>
                      <a:pt x="206" y="97"/>
                      <a:pt x="209" y="92"/>
                      <a:pt x="212" y="93"/>
                    </a:cubicBezTo>
                    <a:cubicBezTo>
                      <a:pt x="214" y="93"/>
                      <a:pt x="216" y="96"/>
                      <a:pt x="219" y="102"/>
                    </a:cubicBezTo>
                    <a:cubicBezTo>
                      <a:pt x="223" y="115"/>
                      <a:pt x="220" y="134"/>
                      <a:pt x="212" y="143"/>
                    </a:cubicBezTo>
                    <a:cubicBezTo>
                      <a:pt x="210" y="146"/>
                      <a:pt x="208" y="147"/>
                      <a:pt x="205" y="148"/>
                    </a:cubicBezTo>
                    <a:cubicBezTo>
                      <a:pt x="203" y="129"/>
                      <a:pt x="204" y="114"/>
                      <a:pt x="205" y="105"/>
                    </a:cubicBezTo>
                    <a:close/>
                    <a:moveTo>
                      <a:pt x="84" y="149"/>
                    </a:moveTo>
                    <a:cubicBezTo>
                      <a:pt x="81" y="147"/>
                      <a:pt x="79" y="146"/>
                      <a:pt x="77" y="143"/>
                    </a:cubicBezTo>
                    <a:cubicBezTo>
                      <a:pt x="69" y="134"/>
                      <a:pt x="66" y="115"/>
                      <a:pt x="70" y="102"/>
                    </a:cubicBezTo>
                    <a:cubicBezTo>
                      <a:pt x="72" y="97"/>
                      <a:pt x="74" y="94"/>
                      <a:pt x="77" y="93"/>
                    </a:cubicBezTo>
                    <a:cubicBezTo>
                      <a:pt x="79" y="92"/>
                      <a:pt x="82" y="95"/>
                      <a:pt x="83" y="103"/>
                    </a:cubicBezTo>
                    <a:cubicBezTo>
                      <a:pt x="86" y="112"/>
                      <a:pt x="86" y="129"/>
                      <a:pt x="84" y="149"/>
                    </a:cubicBezTo>
                    <a:close/>
                    <a:moveTo>
                      <a:pt x="89" y="87"/>
                    </a:moveTo>
                    <a:cubicBezTo>
                      <a:pt x="89" y="86"/>
                      <a:pt x="89" y="86"/>
                      <a:pt x="89" y="85"/>
                    </a:cubicBezTo>
                    <a:cubicBezTo>
                      <a:pt x="90" y="76"/>
                      <a:pt x="92" y="68"/>
                      <a:pt x="95" y="62"/>
                    </a:cubicBezTo>
                    <a:cubicBezTo>
                      <a:pt x="101" y="54"/>
                      <a:pt x="114" y="55"/>
                      <a:pt x="128" y="61"/>
                    </a:cubicBezTo>
                    <a:cubicBezTo>
                      <a:pt x="134" y="64"/>
                      <a:pt x="139" y="67"/>
                      <a:pt x="144" y="70"/>
                    </a:cubicBezTo>
                    <a:cubicBezTo>
                      <a:pt x="160" y="82"/>
                      <a:pt x="175" y="94"/>
                      <a:pt x="200" y="96"/>
                    </a:cubicBezTo>
                    <a:cubicBezTo>
                      <a:pt x="200" y="122"/>
                      <a:pt x="194" y="161"/>
                      <a:pt x="178" y="152"/>
                    </a:cubicBezTo>
                    <a:cubicBezTo>
                      <a:pt x="178" y="152"/>
                      <a:pt x="178" y="151"/>
                      <a:pt x="177" y="151"/>
                    </a:cubicBezTo>
                    <a:cubicBezTo>
                      <a:pt x="171" y="146"/>
                      <a:pt x="160" y="141"/>
                      <a:pt x="144" y="143"/>
                    </a:cubicBezTo>
                    <a:cubicBezTo>
                      <a:pt x="144" y="143"/>
                      <a:pt x="144" y="143"/>
                      <a:pt x="144" y="144"/>
                    </a:cubicBezTo>
                    <a:cubicBezTo>
                      <a:pt x="128" y="141"/>
                      <a:pt x="117" y="146"/>
                      <a:pt x="111" y="151"/>
                    </a:cubicBezTo>
                    <a:cubicBezTo>
                      <a:pt x="110" y="151"/>
                      <a:pt x="110" y="152"/>
                      <a:pt x="110" y="152"/>
                    </a:cubicBezTo>
                    <a:cubicBezTo>
                      <a:pt x="92" y="163"/>
                      <a:pt x="88" y="111"/>
                      <a:pt x="89" y="87"/>
                    </a:cubicBezTo>
                    <a:close/>
                    <a:moveTo>
                      <a:pt x="172" y="170"/>
                    </a:moveTo>
                    <a:cubicBezTo>
                      <a:pt x="172" y="178"/>
                      <a:pt x="167" y="185"/>
                      <a:pt x="157" y="189"/>
                    </a:cubicBezTo>
                    <a:cubicBezTo>
                      <a:pt x="152" y="190"/>
                      <a:pt x="149" y="184"/>
                      <a:pt x="144" y="184"/>
                    </a:cubicBezTo>
                    <a:cubicBezTo>
                      <a:pt x="140" y="184"/>
                      <a:pt x="137" y="190"/>
                      <a:pt x="132" y="189"/>
                    </a:cubicBezTo>
                    <a:cubicBezTo>
                      <a:pt x="121" y="185"/>
                      <a:pt x="115" y="176"/>
                      <a:pt x="116" y="168"/>
                    </a:cubicBezTo>
                    <a:cubicBezTo>
                      <a:pt x="116" y="159"/>
                      <a:pt x="130" y="154"/>
                      <a:pt x="144" y="154"/>
                    </a:cubicBezTo>
                    <a:cubicBezTo>
                      <a:pt x="159" y="154"/>
                      <a:pt x="172" y="159"/>
                      <a:pt x="172" y="170"/>
                    </a:cubicBezTo>
                    <a:close/>
                    <a:moveTo>
                      <a:pt x="145" y="296"/>
                    </a:moveTo>
                    <a:cubicBezTo>
                      <a:pt x="144" y="296"/>
                      <a:pt x="144" y="296"/>
                      <a:pt x="144" y="296"/>
                    </a:cubicBezTo>
                    <a:cubicBezTo>
                      <a:pt x="142" y="295"/>
                      <a:pt x="141" y="294"/>
                      <a:pt x="141" y="291"/>
                    </a:cubicBezTo>
                    <a:cubicBezTo>
                      <a:pt x="141" y="289"/>
                      <a:pt x="142" y="287"/>
                      <a:pt x="144" y="287"/>
                    </a:cubicBezTo>
                    <a:cubicBezTo>
                      <a:pt x="144" y="287"/>
                      <a:pt x="145" y="287"/>
                      <a:pt x="145" y="287"/>
                    </a:cubicBezTo>
                    <a:cubicBezTo>
                      <a:pt x="147" y="287"/>
                      <a:pt x="149" y="289"/>
                      <a:pt x="149" y="291"/>
                    </a:cubicBezTo>
                    <a:cubicBezTo>
                      <a:pt x="149" y="294"/>
                      <a:pt x="147" y="296"/>
                      <a:pt x="145" y="296"/>
                    </a:cubicBezTo>
                    <a:close/>
                    <a:moveTo>
                      <a:pt x="145" y="284"/>
                    </a:moveTo>
                    <a:cubicBezTo>
                      <a:pt x="144" y="284"/>
                      <a:pt x="144" y="284"/>
                      <a:pt x="144" y="284"/>
                    </a:cubicBezTo>
                    <a:cubicBezTo>
                      <a:pt x="142" y="284"/>
                      <a:pt x="141" y="282"/>
                      <a:pt x="141" y="279"/>
                    </a:cubicBezTo>
                    <a:cubicBezTo>
                      <a:pt x="141" y="277"/>
                      <a:pt x="142" y="275"/>
                      <a:pt x="144" y="275"/>
                    </a:cubicBezTo>
                    <a:cubicBezTo>
                      <a:pt x="145" y="275"/>
                      <a:pt x="145" y="275"/>
                      <a:pt x="145" y="275"/>
                    </a:cubicBezTo>
                    <a:cubicBezTo>
                      <a:pt x="147" y="275"/>
                      <a:pt x="149" y="277"/>
                      <a:pt x="149" y="279"/>
                    </a:cubicBezTo>
                    <a:cubicBezTo>
                      <a:pt x="149" y="282"/>
                      <a:pt x="147" y="284"/>
                      <a:pt x="145" y="284"/>
                    </a:cubicBezTo>
                    <a:close/>
                    <a:moveTo>
                      <a:pt x="144" y="271"/>
                    </a:moveTo>
                    <a:cubicBezTo>
                      <a:pt x="123" y="264"/>
                      <a:pt x="108" y="253"/>
                      <a:pt x="90" y="225"/>
                    </a:cubicBezTo>
                    <a:cubicBezTo>
                      <a:pt x="101" y="221"/>
                      <a:pt x="108" y="212"/>
                      <a:pt x="112" y="200"/>
                    </a:cubicBezTo>
                    <a:cubicBezTo>
                      <a:pt x="123" y="208"/>
                      <a:pt x="134" y="213"/>
                      <a:pt x="143" y="213"/>
                    </a:cubicBezTo>
                    <a:cubicBezTo>
                      <a:pt x="143" y="213"/>
                      <a:pt x="144" y="213"/>
                      <a:pt x="144" y="213"/>
                    </a:cubicBezTo>
                    <a:cubicBezTo>
                      <a:pt x="145" y="213"/>
                      <a:pt x="146" y="213"/>
                      <a:pt x="146" y="213"/>
                    </a:cubicBezTo>
                    <a:cubicBezTo>
                      <a:pt x="155" y="213"/>
                      <a:pt x="167" y="208"/>
                      <a:pt x="178" y="199"/>
                    </a:cubicBezTo>
                    <a:cubicBezTo>
                      <a:pt x="182" y="211"/>
                      <a:pt x="188" y="221"/>
                      <a:pt x="200" y="225"/>
                    </a:cubicBezTo>
                    <a:cubicBezTo>
                      <a:pt x="181" y="250"/>
                      <a:pt x="168" y="262"/>
                      <a:pt x="144" y="27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sp>
          <p:nvSpPr>
            <p:cNvPr id="148" name="Freeform 7"/>
            <p:cNvSpPr>
              <a:spLocks/>
            </p:cNvSpPr>
            <p:nvPr/>
          </p:nvSpPr>
          <p:spPr bwMode="auto">
            <a:xfrm>
              <a:off x="7736575" y="2665997"/>
              <a:ext cx="0" cy="840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49" name="Freeform 8"/>
            <p:cNvSpPr>
              <a:spLocks/>
            </p:cNvSpPr>
            <p:nvPr/>
          </p:nvSpPr>
          <p:spPr bwMode="auto">
            <a:xfrm>
              <a:off x="7606350" y="6673514"/>
              <a:ext cx="130225"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sp>
        <p:nvSpPr>
          <p:cNvPr id="15" name="Up Ribbon 14"/>
          <p:cNvSpPr/>
          <p:nvPr/>
        </p:nvSpPr>
        <p:spPr>
          <a:xfrm>
            <a:off x="124692" y="4090301"/>
            <a:ext cx="8879774" cy="2213553"/>
          </a:xfrm>
          <a:prstGeom prst="ribbon2">
            <a:avLst>
              <a:gd name="adj1" fmla="val 30544"/>
              <a:gd name="adj2"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38" name="TextBox 37"/>
          <p:cNvSpPr txBox="1"/>
          <p:nvPr/>
        </p:nvSpPr>
        <p:spPr>
          <a:xfrm>
            <a:off x="1813949" y="4125186"/>
            <a:ext cx="5592761" cy="1463774"/>
          </a:xfrm>
          <a:prstGeom prst="rect">
            <a:avLst/>
          </a:prstGeom>
          <a:noFill/>
        </p:spPr>
        <p:txBody>
          <a:bodyPr wrap="square" lIns="91409" tIns="45705" rIns="91409" bIns="45705" rtlCol="0">
            <a:normAutofit/>
          </a:bodyPr>
          <a:lstStyle/>
          <a:p>
            <a:pPr algn="ctr"/>
            <a:r>
              <a:rPr lang="en-US" sz="4500" b="1" dirty="0">
                <a:solidFill>
                  <a:schemeClr val="tx1">
                    <a:lumMod val="65000"/>
                    <a:lumOff val="35000"/>
                  </a:schemeClr>
                </a:solidFill>
              </a:rPr>
              <a:t>Connecting With </a:t>
            </a:r>
          </a:p>
          <a:p>
            <a:pPr algn="ctr"/>
            <a:r>
              <a:rPr lang="en-US" sz="4500" b="1" dirty="0">
                <a:solidFill>
                  <a:schemeClr val="tx1">
                    <a:lumMod val="65000"/>
                    <a:lumOff val="35000"/>
                  </a:schemeClr>
                </a:solidFill>
              </a:rPr>
              <a:t>Our Students</a:t>
            </a:r>
          </a:p>
        </p:txBody>
      </p:sp>
      <p:sp>
        <p:nvSpPr>
          <p:cNvPr id="39" name="TextBox 38"/>
          <p:cNvSpPr txBox="1"/>
          <p:nvPr/>
        </p:nvSpPr>
        <p:spPr>
          <a:xfrm>
            <a:off x="2623653" y="5924045"/>
            <a:ext cx="3800182" cy="369332"/>
          </a:xfrm>
          <a:prstGeom prst="rect">
            <a:avLst/>
          </a:prstGeom>
          <a:noFill/>
        </p:spPr>
        <p:txBody>
          <a:bodyPr wrap="square" lIns="91409" tIns="45705" rIns="91409" bIns="45705" rtlCol="0">
            <a:normAutofit/>
          </a:bodyPr>
          <a:lstStyle/>
          <a:p>
            <a:pPr algn="ctr"/>
            <a:r>
              <a:rPr lang="en-US" dirty="0">
                <a:solidFill>
                  <a:schemeClr val="tx1">
                    <a:lumMod val="65000"/>
                    <a:lumOff val="35000"/>
                  </a:schemeClr>
                </a:solidFill>
              </a:rPr>
              <a:t>Presented by Nikki Beaton</a:t>
            </a:r>
          </a:p>
        </p:txBody>
      </p:sp>
      <p:sp>
        <p:nvSpPr>
          <p:cNvPr id="169" name="Freeform 769"/>
          <p:cNvSpPr>
            <a:spLocks noChangeArrowheads="1"/>
          </p:cNvSpPr>
          <p:nvPr/>
        </p:nvSpPr>
        <p:spPr bwMode="auto">
          <a:xfrm rot="19800000" flipH="1">
            <a:off x="1399068" y="2422345"/>
            <a:ext cx="888302" cy="758483"/>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5">
              <a:alpha val="80000"/>
            </a:schemeClr>
          </a:solidFill>
          <a:ln>
            <a:noFill/>
          </a:ln>
          <a:effectLst/>
          <a:extLst/>
        </p:spPr>
        <p:txBody>
          <a:bodyPr wrap="none" lIns="91409" tIns="45705" rIns="91409" bIns="45705" anchor="ctr"/>
          <a:lstStyle/>
          <a:p>
            <a:endParaRPr lang="en-US" sz="1300"/>
          </a:p>
        </p:txBody>
      </p:sp>
      <p:sp>
        <p:nvSpPr>
          <p:cNvPr id="170" name="Freeform 769"/>
          <p:cNvSpPr>
            <a:spLocks noChangeArrowheads="1"/>
          </p:cNvSpPr>
          <p:nvPr/>
        </p:nvSpPr>
        <p:spPr bwMode="auto">
          <a:xfrm rot="19800000" flipH="1">
            <a:off x="2599961" y="2109132"/>
            <a:ext cx="888302" cy="758483"/>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1">
              <a:alpha val="80000"/>
            </a:schemeClr>
          </a:solidFill>
          <a:ln>
            <a:noFill/>
          </a:ln>
          <a:effectLst/>
          <a:extLst/>
        </p:spPr>
        <p:txBody>
          <a:bodyPr wrap="none" lIns="91409" tIns="45705" rIns="91409" bIns="45705" anchor="ctr"/>
          <a:lstStyle/>
          <a:p>
            <a:endParaRPr lang="en-US" sz="1300"/>
          </a:p>
        </p:txBody>
      </p:sp>
      <p:sp>
        <p:nvSpPr>
          <p:cNvPr id="171" name="Freeform 769"/>
          <p:cNvSpPr>
            <a:spLocks noChangeArrowheads="1"/>
          </p:cNvSpPr>
          <p:nvPr/>
        </p:nvSpPr>
        <p:spPr bwMode="auto">
          <a:xfrm rot="19800000" flipH="1">
            <a:off x="3952413" y="2276505"/>
            <a:ext cx="711708" cy="760071"/>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 name="connsiteX0" fmla="*/ 4953 w 8012"/>
              <a:gd name="connsiteY0" fmla="*/ 0 h 9982"/>
              <a:gd name="connsiteX1" fmla="*/ 4953 w 8012"/>
              <a:gd name="connsiteY1" fmla="*/ 0 h 9982"/>
              <a:gd name="connsiteX2" fmla="*/ 2779 w 8012"/>
              <a:gd name="connsiteY2" fmla="*/ 705 h 9982"/>
              <a:gd name="connsiteX3" fmla="*/ 649 w 8012"/>
              <a:gd name="connsiteY3" fmla="*/ 7274 h 9982"/>
              <a:gd name="connsiteX4" fmla="*/ 3026 w 8012"/>
              <a:gd name="connsiteY4" fmla="*/ 9043 h 9982"/>
              <a:gd name="connsiteX5" fmla="*/ 4307 w 8012"/>
              <a:gd name="connsiteY5" fmla="*/ 8537 h 9982"/>
              <a:gd name="connsiteX6" fmla="*/ 4494 w 8012"/>
              <a:gd name="connsiteY6" fmla="*/ 8497 h 9982"/>
              <a:gd name="connsiteX7" fmla="*/ 5693 w 8012"/>
              <a:gd name="connsiteY7" fmla="*/ 9982 h 9982"/>
              <a:gd name="connsiteX8" fmla="*/ 6099 w 8012"/>
              <a:gd name="connsiteY8" fmla="*/ 7444 h 9982"/>
              <a:gd name="connsiteX9" fmla="*/ 7754 w 8012"/>
              <a:gd name="connsiteY9" fmla="*/ 2305 h 9982"/>
              <a:gd name="connsiteX10" fmla="*/ 4953 w 8012"/>
              <a:gd name="connsiteY10" fmla="*/ 0 h 9982"/>
              <a:gd name="connsiteX0" fmla="*/ 6181 w 10000"/>
              <a:gd name="connsiteY0" fmla="*/ 0 h 10000"/>
              <a:gd name="connsiteX1" fmla="*/ 6181 w 10000"/>
              <a:gd name="connsiteY1" fmla="*/ 0 h 10000"/>
              <a:gd name="connsiteX2" fmla="*/ 3468 w 10000"/>
              <a:gd name="connsiteY2" fmla="*/ 706 h 10000"/>
              <a:gd name="connsiteX3" fmla="*/ 809 w 10000"/>
              <a:gd name="connsiteY3" fmla="*/ 7287 h 10000"/>
              <a:gd name="connsiteX4" fmla="*/ 3776 w 10000"/>
              <a:gd name="connsiteY4" fmla="*/ 9059 h 10000"/>
              <a:gd name="connsiteX5" fmla="*/ 5375 w 10000"/>
              <a:gd name="connsiteY5" fmla="*/ 8552 h 10000"/>
              <a:gd name="connsiteX6" fmla="*/ 5608 w 10000"/>
              <a:gd name="connsiteY6" fmla="*/ 8512 h 10000"/>
              <a:gd name="connsiteX7" fmla="*/ 7105 w 10000"/>
              <a:gd name="connsiteY7" fmla="*/ 10000 h 10000"/>
              <a:gd name="connsiteX8" fmla="*/ 7611 w 10000"/>
              <a:gd name="connsiteY8" fmla="*/ 7457 h 10000"/>
              <a:gd name="connsiteX9" fmla="*/ 9677 w 10000"/>
              <a:gd name="connsiteY9" fmla="*/ 2309 h 10000"/>
              <a:gd name="connsiteX10" fmla="*/ 6181 w 10000"/>
              <a:gd name="connsiteY10" fmla="*/ 0 h 10000"/>
              <a:gd name="connsiteX0" fmla="*/ 6181 w 10000"/>
              <a:gd name="connsiteY0" fmla="*/ 0 h 10023"/>
              <a:gd name="connsiteX1" fmla="*/ 6181 w 10000"/>
              <a:gd name="connsiteY1" fmla="*/ 0 h 10023"/>
              <a:gd name="connsiteX2" fmla="*/ 3468 w 10000"/>
              <a:gd name="connsiteY2" fmla="*/ 706 h 10023"/>
              <a:gd name="connsiteX3" fmla="*/ 809 w 10000"/>
              <a:gd name="connsiteY3" fmla="*/ 7287 h 10023"/>
              <a:gd name="connsiteX4" fmla="*/ 3776 w 10000"/>
              <a:gd name="connsiteY4" fmla="*/ 9059 h 10023"/>
              <a:gd name="connsiteX5" fmla="*/ 5375 w 10000"/>
              <a:gd name="connsiteY5" fmla="*/ 8552 h 10023"/>
              <a:gd name="connsiteX6" fmla="*/ 5946 w 10000"/>
              <a:gd name="connsiteY6" fmla="*/ 8702 h 10023"/>
              <a:gd name="connsiteX7" fmla="*/ 7105 w 10000"/>
              <a:gd name="connsiteY7" fmla="*/ 10000 h 10023"/>
              <a:gd name="connsiteX8" fmla="*/ 7611 w 10000"/>
              <a:gd name="connsiteY8" fmla="*/ 7457 h 10023"/>
              <a:gd name="connsiteX9" fmla="*/ 9677 w 10000"/>
              <a:gd name="connsiteY9" fmla="*/ 2309 h 10023"/>
              <a:gd name="connsiteX10" fmla="*/ 6181 w 10000"/>
              <a:gd name="connsiteY10" fmla="*/ 0 h 10023"/>
              <a:gd name="connsiteX0" fmla="*/ 6181 w 10000"/>
              <a:gd name="connsiteY0" fmla="*/ 0 h 10039"/>
              <a:gd name="connsiteX1" fmla="*/ 6181 w 10000"/>
              <a:gd name="connsiteY1" fmla="*/ 0 h 10039"/>
              <a:gd name="connsiteX2" fmla="*/ 3468 w 10000"/>
              <a:gd name="connsiteY2" fmla="*/ 706 h 10039"/>
              <a:gd name="connsiteX3" fmla="*/ 809 w 10000"/>
              <a:gd name="connsiteY3" fmla="*/ 7287 h 10039"/>
              <a:gd name="connsiteX4" fmla="*/ 3776 w 10000"/>
              <a:gd name="connsiteY4" fmla="*/ 9059 h 10039"/>
              <a:gd name="connsiteX5" fmla="*/ 5375 w 10000"/>
              <a:gd name="connsiteY5" fmla="*/ 8552 h 10039"/>
              <a:gd name="connsiteX6" fmla="*/ 5946 w 10000"/>
              <a:gd name="connsiteY6" fmla="*/ 8702 h 10039"/>
              <a:gd name="connsiteX7" fmla="*/ 7105 w 10000"/>
              <a:gd name="connsiteY7" fmla="*/ 10000 h 10039"/>
              <a:gd name="connsiteX8" fmla="*/ 7611 w 10000"/>
              <a:gd name="connsiteY8" fmla="*/ 7457 h 10039"/>
              <a:gd name="connsiteX9" fmla="*/ 9677 w 10000"/>
              <a:gd name="connsiteY9" fmla="*/ 2309 h 10039"/>
              <a:gd name="connsiteX10" fmla="*/ 6181 w 10000"/>
              <a:gd name="connsiteY10" fmla="*/ 0 h 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39">
                <a:moveTo>
                  <a:pt x="6181" y="0"/>
                </a:moveTo>
                <a:lnTo>
                  <a:pt x="6181" y="0"/>
                </a:lnTo>
                <a:cubicBezTo>
                  <a:pt x="5185" y="0"/>
                  <a:pt x="4200" y="309"/>
                  <a:pt x="3468" y="706"/>
                </a:cubicBezTo>
                <a:cubicBezTo>
                  <a:pt x="1753" y="1652"/>
                  <a:pt x="-1521" y="4271"/>
                  <a:pt x="809" y="7287"/>
                </a:cubicBezTo>
                <a:cubicBezTo>
                  <a:pt x="1890" y="8682"/>
                  <a:pt x="2950" y="9059"/>
                  <a:pt x="3776" y="9059"/>
                </a:cubicBezTo>
                <a:cubicBezTo>
                  <a:pt x="4729" y="9059"/>
                  <a:pt x="5013" y="8611"/>
                  <a:pt x="5375" y="8552"/>
                </a:cubicBezTo>
                <a:cubicBezTo>
                  <a:pt x="5737" y="8493"/>
                  <a:pt x="5658" y="8461"/>
                  <a:pt x="5946" y="8702"/>
                </a:cubicBezTo>
                <a:cubicBezTo>
                  <a:pt x="6234" y="8944"/>
                  <a:pt x="6791" y="9357"/>
                  <a:pt x="7105" y="10000"/>
                </a:cubicBezTo>
                <a:cubicBezTo>
                  <a:pt x="7257" y="10311"/>
                  <a:pt x="7182" y="8740"/>
                  <a:pt x="7611" y="7457"/>
                </a:cubicBezTo>
                <a:cubicBezTo>
                  <a:pt x="8041" y="6175"/>
                  <a:pt x="10959" y="5307"/>
                  <a:pt x="9677" y="2309"/>
                </a:cubicBezTo>
                <a:cubicBezTo>
                  <a:pt x="8936" y="586"/>
                  <a:pt x="7546" y="0"/>
                  <a:pt x="6181" y="0"/>
                </a:cubicBezTo>
              </a:path>
            </a:pathLst>
          </a:custGeom>
          <a:solidFill>
            <a:schemeClr val="accent6">
              <a:lumMod val="50000"/>
              <a:alpha val="80000"/>
            </a:schemeClr>
          </a:solidFill>
          <a:ln>
            <a:noFill/>
          </a:ln>
          <a:effectLst/>
          <a:extLst/>
        </p:spPr>
        <p:txBody>
          <a:bodyPr wrap="none" lIns="91409" tIns="45705" rIns="91409" bIns="45705" anchor="ctr"/>
          <a:lstStyle/>
          <a:p>
            <a:endParaRPr lang="en-US" sz="1300"/>
          </a:p>
        </p:txBody>
      </p:sp>
      <p:sp>
        <p:nvSpPr>
          <p:cNvPr id="173" name="Freeform 769"/>
          <p:cNvSpPr>
            <a:spLocks noChangeArrowheads="1"/>
          </p:cNvSpPr>
          <p:nvPr/>
        </p:nvSpPr>
        <p:spPr bwMode="auto">
          <a:xfrm rot="1915492">
            <a:off x="6563116" y="2142086"/>
            <a:ext cx="972554" cy="758483"/>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tx2">
              <a:alpha val="80000"/>
            </a:schemeClr>
          </a:solidFill>
          <a:ln>
            <a:noFill/>
          </a:ln>
          <a:effectLst/>
          <a:extLst/>
        </p:spPr>
        <p:txBody>
          <a:bodyPr wrap="none" lIns="91409" tIns="45705" rIns="91409" bIns="45705" anchor="ctr"/>
          <a:lstStyle/>
          <a:p>
            <a:endParaRPr lang="en-US" sz="1300"/>
          </a:p>
        </p:txBody>
      </p:sp>
      <p:sp>
        <p:nvSpPr>
          <p:cNvPr id="174" name="Freeform 769"/>
          <p:cNvSpPr>
            <a:spLocks noChangeArrowheads="1"/>
          </p:cNvSpPr>
          <p:nvPr/>
        </p:nvSpPr>
        <p:spPr bwMode="auto">
          <a:xfrm rot="1915492">
            <a:off x="5215414" y="1902652"/>
            <a:ext cx="972554" cy="758483"/>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4">
              <a:alpha val="80000"/>
            </a:schemeClr>
          </a:solidFill>
          <a:ln>
            <a:noFill/>
          </a:ln>
          <a:effectLst/>
          <a:extLst/>
        </p:spPr>
        <p:txBody>
          <a:bodyPr wrap="none" lIns="91409" tIns="45705" rIns="91409" bIns="45705" anchor="ctr"/>
          <a:lstStyle/>
          <a:p>
            <a:endParaRPr lang="en-US" sz="1300"/>
          </a:p>
        </p:txBody>
      </p:sp>
      <p:sp>
        <p:nvSpPr>
          <p:cNvPr id="168" name="Rectangle 167"/>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172" name="Rectangle 171"/>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34176851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
                                            <p:tgtEl>
                                              <p:spTgt spid="137"/>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100"/>
                                            <p:tgtEl>
                                              <p:spTgt spid="123"/>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
                                            <p:tgtEl>
                                              <p:spTgt spid="135"/>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100"/>
                                            <p:tgtEl>
                                              <p:spTgt spid="164"/>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
                                            <p:tgtEl>
                                              <p:spTgt spid="13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100"/>
                                            <p:tgtEl>
                                              <p:spTgt spid="133"/>
                                            </p:tgtEl>
                                          </p:cBhvr>
                                        </p:animEffect>
                                      </p:childTnLst>
                                    </p:cTn>
                                  </p:par>
                                </p:childTnLst>
                              </p:cTn>
                            </p:par>
                            <p:par>
                              <p:cTn id="31" fill="hold">
                                <p:stCondLst>
                                  <p:cond delay="600"/>
                                </p:stCondLst>
                                <p:childTnLst>
                                  <p:par>
                                    <p:cTn id="32" presetID="10" presetClass="entr" presetSubtype="0" fill="hold" grpId="0" nodeType="after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100"/>
                                            <p:tgtEl>
                                              <p:spTgt spid="136"/>
                                            </p:tgtEl>
                                          </p:cBhvr>
                                        </p:animEffect>
                                      </p:childTnLst>
                                    </p:cTn>
                                  </p:par>
                                </p:childTnLst>
                              </p:cTn>
                            </p:par>
                            <p:par>
                              <p:cTn id="35" fill="hold">
                                <p:stCondLst>
                                  <p:cond delay="700"/>
                                </p:stCondLst>
                                <p:childTnLst>
                                  <p:par>
                                    <p:cTn id="36" presetID="10" presetClass="entr" presetSubtype="0"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100"/>
                                            <p:tgtEl>
                                              <p:spTgt spid="128"/>
                                            </p:tgtEl>
                                          </p:cBhvr>
                                        </p:animEffect>
                                      </p:childTnLst>
                                    </p:cTn>
                                  </p:par>
                                </p:childTnLst>
                              </p:cTn>
                            </p:par>
                            <p:par>
                              <p:cTn id="39" fill="hold">
                                <p:stCondLst>
                                  <p:cond delay="800"/>
                                </p:stCondLst>
                                <p:childTnLst>
                                  <p:par>
                                    <p:cTn id="40" presetID="10" presetClass="entr" presetSubtype="0" fill="hold"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1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
                                            <p:tgtEl>
                                              <p:spTgt spid="132"/>
                                            </p:tgtEl>
                                          </p:cBhvr>
                                        </p:animEffect>
                                      </p:childTnLst>
                                    </p:cTn>
                                  </p:par>
                                </p:childTnLst>
                              </p:cTn>
                            </p:par>
                            <p:par>
                              <p:cTn id="46" fill="hold">
                                <p:stCondLst>
                                  <p:cond delay="900"/>
                                </p:stCondLst>
                                <p:childTnLst>
                                  <p:par>
                                    <p:cTn id="47" presetID="10" presetClass="entr" presetSubtype="0" fill="hold" grpId="0" nodeType="after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100"/>
                                            <p:tgtEl>
                                              <p:spTgt spid="134"/>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fade">
                                          <p:cBhvr>
                                            <p:cTn id="53" dur="100"/>
                                            <p:tgtEl>
                                              <p:spTgt spid="127"/>
                                            </p:tgtEl>
                                          </p:cBhvr>
                                        </p:animEffect>
                                      </p:childTnLst>
                                    </p:cTn>
                                  </p:par>
                                </p:childTnLst>
                              </p:cTn>
                            </p:par>
                            <p:par>
                              <p:cTn id="54" fill="hold">
                                <p:stCondLst>
                                  <p:cond delay="1100"/>
                                </p:stCondLst>
                                <p:childTnLst>
                                  <p:par>
                                    <p:cTn id="55" presetID="10"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100"/>
                                            <p:tgtEl>
                                              <p:spTgt spid="130"/>
                                            </p:tgtEl>
                                          </p:cBhvr>
                                        </p:animEffect>
                                      </p:childTnLst>
                                    </p:cTn>
                                  </p:par>
                                </p:childTnLst>
                              </p:cTn>
                            </p:par>
                            <p:par>
                              <p:cTn id="58" fill="hold">
                                <p:stCondLst>
                                  <p:cond delay="1200"/>
                                </p:stCondLst>
                                <p:childTnLst>
                                  <p:par>
                                    <p:cTn id="59" presetID="10" presetClass="entr" presetSubtype="0" fill="hold" grpId="0" nodeType="after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100"/>
                                            <p:tgtEl>
                                              <p:spTgt spid="129"/>
                                            </p:tgtEl>
                                          </p:cBhvr>
                                        </p:animEffect>
                                      </p:childTnLst>
                                    </p:cTn>
                                  </p:par>
                                </p:childTnLst>
                              </p:cTn>
                            </p:par>
                            <p:par>
                              <p:cTn id="62" fill="hold">
                                <p:stCondLst>
                                  <p:cond delay="1300"/>
                                </p:stCondLst>
                                <p:childTnLst>
                                  <p:par>
                                    <p:cTn id="63" presetID="10" presetClass="entr" presetSubtype="0"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100"/>
                                            <p:tgtEl>
                                              <p:spTgt spid="1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100"/>
                                            <p:tgtEl>
                                              <p:spTgt spid="131"/>
                                            </p:tgtEl>
                                          </p:cBhvr>
                                        </p:animEffect>
                                      </p:childTnLst>
                                    </p:cTn>
                                  </p:par>
                                  <p:par>
                                    <p:cTn id="69" presetID="22" presetClass="entr" presetSubtype="4"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wipe(down)">
                                          <p:cBhvr>
                                            <p:cTn id="71" dur="100"/>
                                            <p:tgtEl>
                                              <p:spTgt spid="139"/>
                                            </p:tgtEl>
                                          </p:cBhvr>
                                        </p:animEffect>
                                      </p:childTnLst>
                                    </p:cTn>
                                  </p:par>
                                </p:childTnLst>
                              </p:cTn>
                            </p:par>
                            <p:par>
                              <p:cTn id="72" fill="hold">
                                <p:stCondLst>
                                  <p:cond delay="1400"/>
                                </p:stCondLst>
                                <p:childTnLst>
                                  <p:par>
                                    <p:cTn id="73" presetID="22" presetClass="entr" presetSubtype="4" fill="hold" nodeType="after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wipe(down)">
                                          <p:cBhvr>
                                            <p:cTn id="75" dur="100"/>
                                            <p:tgtEl>
                                              <p:spTgt spid="145"/>
                                            </p:tgtEl>
                                          </p:cBhvr>
                                        </p:animEffect>
                                      </p:childTnLst>
                                    </p:cTn>
                                  </p:par>
                                  <p:par>
                                    <p:cTn id="76" presetID="22" presetClass="entr" presetSubtype="4" fill="hold" nodeType="withEffect">
                                      <p:stCondLst>
                                        <p:cond delay="0"/>
                                      </p:stCondLst>
                                      <p:childTnLst>
                                        <p:set>
                                          <p:cBhvr>
                                            <p:cTn id="77" dur="1" fill="hold">
                                              <p:stCondLst>
                                                <p:cond delay="0"/>
                                              </p:stCondLst>
                                            </p:cTn>
                                            <p:tgtEl>
                                              <p:spTgt spid="162"/>
                                            </p:tgtEl>
                                            <p:attrNameLst>
                                              <p:attrName>style.visibility</p:attrName>
                                            </p:attrNameLst>
                                          </p:cBhvr>
                                          <p:to>
                                            <p:strVal val="visible"/>
                                          </p:to>
                                        </p:set>
                                        <p:animEffect transition="in" filter="wipe(down)">
                                          <p:cBhvr>
                                            <p:cTn id="78" dur="100"/>
                                            <p:tgtEl>
                                              <p:spTgt spid="162"/>
                                            </p:tgtEl>
                                          </p:cBhvr>
                                        </p:animEffect>
                                      </p:childTnLst>
                                    </p:cTn>
                                  </p:par>
                                </p:childTnLst>
                              </p:cTn>
                            </p:par>
                            <p:par>
                              <p:cTn id="79" fill="hold">
                                <p:stCondLst>
                                  <p:cond delay="1500"/>
                                </p:stCondLst>
                                <p:childTnLst>
                                  <p:par>
                                    <p:cTn id="80" presetID="22" presetClass="entr" presetSubtype="4" fill="hold" nodeType="afterEffect">
                                      <p:stCondLst>
                                        <p:cond delay="0"/>
                                      </p:stCondLst>
                                      <p:childTnLst>
                                        <p:set>
                                          <p:cBhvr>
                                            <p:cTn id="81" dur="1" fill="hold">
                                              <p:stCondLst>
                                                <p:cond delay="0"/>
                                              </p:stCondLst>
                                            </p:cTn>
                                            <p:tgtEl>
                                              <p:spTgt spid="160"/>
                                            </p:tgtEl>
                                            <p:attrNameLst>
                                              <p:attrName>style.visibility</p:attrName>
                                            </p:attrNameLst>
                                          </p:cBhvr>
                                          <p:to>
                                            <p:strVal val="visible"/>
                                          </p:to>
                                        </p:set>
                                        <p:animEffect transition="in" filter="wipe(down)">
                                          <p:cBhvr>
                                            <p:cTn id="82" dur="100"/>
                                            <p:tgtEl>
                                              <p:spTgt spid="160"/>
                                            </p:tgtEl>
                                          </p:cBhvr>
                                        </p:animEffect>
                                      </p:childTnLst>
                                    </p:cTn>
                                  </p:par>
                                  <p:par>
                                    <p:cTn id="83" presetID="22" presetClass="entr" presetSubtype="4"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wipe(down)">
                                          <p:cBhvr>
                                            <p:cTn id="85" dur="100"/>
                                            <p:tgtEl>
                                              <p:spTgt spid="144"/>
                                            </p:tgtEl>
                                          </p:cBhvr>
                                        </p:animEffect>
                                      </p:childTnLst>
                                    </p:cTn>
                                  </p:par>
                                  <p:par>
                                    <p:cTn id="86" presetID="22" presetClass="entr" presetSubtype="4" fill="hold" nodeType="withEffect">
                                      <p:stCondLst>
                                        <p:cond delay="0"/>
                                      </p:stCondLst>
                                      <p:childTnLst>
                                        <p:set>
                                          <p:cBhvr>
                                            <p:cTn id="87" dur="1" fill="hold">
                                              <p:stCondLst>
                                                <p:cond delay="0"/>
                                              </p:stCondLst>
                                            </p:cTn>
                                            <p:tgtEl>
                                              <p:spTgt spid="143"/>
                                            </p:tgtEl>
                                            <p:attrNameLst>
                                              <p:attrName>style.visibility</p:attrName>
                                            </p:attrNameLst>
                                          </p:cBhvr>
                                          <p:to>
                                            <p:strVal val="visible"/>
                                          </p:to>
                                        </p:set>
                                        <p:animEffect transition="in" filter="wipe(down)">
                                          <p:cBhvr>
                                            <p:cTn id="88" dur="100"/>
                                            <p:tgtEl>
                                              <p:spTgt spid="143"/>
                                            </p:tgtEl>
                                          </p:cBhvr>
                                        </p:animEffect>
                                      </p:childTnLst>
                                    </p:cTn>
                                  </p:par>
                                  <p:par>
                                    <p:cTn id="89" presetID="22" presetClass="entr" presetSubtype="4" fill="hold" nodeType="with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wipe(down)">
                                          <p:cBhvr>
                                            <p:cTn id="91" dur="100"/>
                                            <p:tgtEl>
                                              <p:spTgt spid="146"/>
                                            </p:tgtEl>
                                          </p:cBhvr>
                                        </p:animEffect>
                                      </p:childTnLst>
                                    </p:cTn>
                                  </p:par>
                                  <p:par>
                                    <p:cTn id="92" presetID="22" presetClass="entr" presetSubtype="4" fill="hold"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down)">
                                          <p:cBhvr>
                                            <p:cTn id="94" dur="100"/>
                                            <p:tgtEl>
                                              <p:spTgt spid="147"/>
                                            </p:tgtEl>
                                          </p:cBhvr>
                                        </p:animEffect>
                                      </p:childTnLst>
                                    </p:cTn>
                                  </p:par>
                                  <p:par>
                                    <p:cTn id="95" presetID="22" presetClass="entr" presetSubtype="4"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wipe(down)">
                                          <p:cBhvr>
                                            <p:cTn id="97" dur="100"/>
                                            <p:tgtEl>
                                              <p:spTgt spid="141"/>
                                            </p:tgtEl>
                                          </p:cBhvr>
                                        </p:animEffect>
                                      </p:childTnLst>
                                    </p:cTn>
                                  </p:par>
                                  <p:par>
                                    <p:cTn id="98" presetID="22" presetClass="entr" presetSubtype="4" fill="hold" nodeType="withEffect">
                                      <p:stCondLst>
                                        <p:cond delay="0"/>
                                      </p:stCondLst>
                                      <p:childTnLst>
                                        <p:set>
                                          <p:cBhvr>
                                            <p:cTn id="99" dur="1" fill="hold">
                                              <p:stCondLst>
                                                <p:cond delay="0"/>
                                              </p:stCondLst>
                                            </p:cTn>
                                            <p:tgtEl>
                                              <p:spTgt spid="150"/>
                                            </p:tgtEl>
                                            <p:attrNameLst>
                                              <p:attrName>style.visibility</p:attrName>
                                            </p:attrNameLst>
                                          </p:cBhvr>
                                          <p:to>
                                            <p:strVal val="visible"/>
                                          </p:to>
                                        </p:set>
                                        <p:animEffect transition="in" filter="wipe(down)">
                                          <p:cBhvr>
                                            <p:cTn id="100" dur="100"/>
                                            <p:tgtEl>
                                              <p:spTgt spid="150"/>
                                            </p:tgtEl>
                                          </p:cBhvr>
                                        </p:animEffect>
                                      </p:childTnLst>
                                    </p:cTn>
                                  </p:par>
                                  <p:par>
                                    <p:cTn id="101" presetID="22" presetClass="entr" presetSubtype="4" fill="hold" nodeType="with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down)">
                                          <p:cBhvr>
                                            <p:cTn id="103" dur="100"/>
                                            <p:tgtEl>
                                              <p:spTgt spid="154"/>
                                            </p:tgtEl>
                                          </p:cBhvr>
                                        </p:animEffect>
                                      </p:childTnLst>
                                    </p:cTn>
                                  </p:par>
                                  <p:par>
                                    <p:cTn id="104" presetID="22" presetClass="entr" presetSubtype="4" fill="hold" nodeType="with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wipe(down)">
                                          <p:cBhvr>
                                            <p:cTn id="106" dur="100"/>
                                            <p:tgtEl>
                                              <p:spTgt spid="142"/>
                                            </p:tgtEl>
                                          </p:cBhvr>
                                        </p:animEffect>
                                      </p:childTnLst>
                                    </p:cTn>
                                  </p:par>
                                  <p:par>
                                    <p:cTn id="107" presetID="22" presetClass="entr" presetSubtype="4" fill="hold" nodeType="withEffect">
                                      <p:stCondLst>
                                        <p:cond delay="0"/>
                                      </p:stCondLst>
                                      <p:childTnLst>
                                        <p:set>
                                          <p:cBhvr>
                                            <p:cTn id="108" dur="1" fill="hold">
                                              <p:stCondLst>
                                                <p:cond delay="0"/>
                                              </p:stCondLst>
                                            </p:cTn>
                                            <p:tgtEl>
                                              <p:spTgt spid="140"/>
                                            </p:tgtEl>
                                            <p:attrNameLst>
                                              <p:attrName>style.visibility</p:attrName>
                                            </p:attrNameLst>
                                          </p:cBhvr>
                                          <p:to>
                                            <p:strVal val="visible"/>
                                          </p:to>
                                        </p:set>
                                        <p:animEffect transition="in" filter="wipe(down)">
                                          <p:cBhvr>
                                            <p:cTn id="109" dur="100"/>
                                            <p:tgtEl>
                                              <p:spTgt spid="140"/>
                                            </p:tgtEl>
                                          </p:cBhvr>
                                        </p:animEffect>
                                      </p:childTnLst>
                                    </p:cTn>
                                  </p:par>
                                  <p:par>
                                    <p:cTn id="110" presetID="22" presetClass="entr" presetSubtype="4" fill="hold" nodeType="withEffect">
                                      <p:stCondLst>
                                        <p:cond delay="0"/>
                                      </p:stCondLst>
                                      <p:childTnLst>
                                        <p:set>
                                          <p:cBhvr>
                                            <p:cTn id="111" dur="1" fill="hold">
                                              <p:stCondLst>
                                                <p:cond delay="0"/>
                                              </p:stCondLst>
                                            </p:cTn>
                                            <p:tgtEl>
                                              <p:spTgt spid="165"/>
                                            </p:tgtEl>
                                            <p:attrNameLst>
                                              <p:attrName>style.visibility</p:attrName>
                                            </p:attrNameLst>
                                          </p:cBhvr>
                                          <p:to>
                                            <p:strVal val="visible"/>
                                          </p:to>
                                        </p:set>
                                        <p:animEffect transition="in" filter="wipe(down)">
                                          <p:cBhvr>
                                            <p:cTn id="112" dur="100"/>
                                            <p:tgtEl>
                                              <p:spTgt spid="165"/>
                                            </p:tgtEl>
                                          </p:cBhvr>
                                        </p:animEffect>
                                      </p:childTnLst>
                                    </p:cTn>
                                  </p:par>
                                  <p:par>
                                    <p:cTn id="113" presetID="22" presetClass="entr" presetSubtype="4" fill="hold" nodeType="withEffect">
                                      <p:stCondLst>
                                        <p:cond delay="0"/>
                                      </p:stCondLst>
                                      <p:childTnLst>
                                        <p:set>
                                          <p:cBhvr>
                                            <p:cTn id="114" dur="1" fill="hold">
                                              <p:stCondLst>
                                                <p:cond delay="0"/>
                                              </p:stCondLst>
                                            </p:cTn>
                                            <p:tgtEl>
                                              <p:spTgt spid="166"/>
                                            </p:tgtEl>
                                            <p:attrNameLst>
                                              <p:attrName>style.visibility</p:attrName>
                                            </p:attrNameLst>
                                          </p:cBhvr>
                                          <p:to>
                                            <p:strVal val="visible"/>
                                          </p:to>
                                        </p:set>
                                        <p:animEffect transition="in" filter="wipe(down)">
                                          <p:cBhvr>
                                            <p:cTn id="115" dur="100"/>
                                            <p:tgtEl>
                                              <p:spTgt spid="166"/>
                                            </p:tgtEl>
                                          </p:cBhvr>
                                        </p:animEffect>
                                      </p:childTnLst>
                                    </p:cTn>
                                  </p:par>
                                  <p:par>
                                    <p:cTn id="116" presetID="22" presetClass="entr" presetSubtype="4" fill="hold" nodeType="withEffect">
                                      <p:stCondLst>
                                        <p:cond delay="0"/>
                                      </p:stCondLst>
                                      <p:childTnLst>
                                        <p:set>
                                          <p:cBhvr>
                                            <p:cTn id="117" dur="1" fill="hold">
                                              <p:stCondLst>
                                                <p:cond delay="0"/>
                                              </p:stCondLst>
                                            </p:cTn>
                                            <p:tgtEl>
                                              <p:spTgt spid="167"/>
                                            </p:tgtEl>
                                            <p:attrNameLst>
                                              <p:attrName>style.visibility</p:attrName>
                                            </p:attrNameLst>
                                          </p:cBhvr>
                                          <p:to>
                                            <p:strVal val="visible"/>
                                          </p:to>
                                        </p:set>
                                        <p:animEffect transition="in" filter="wipe(down)">
                                          <p:cBhvr>
                                            <p:cTn id="118" dur="100"/>
                                            <p:tgtEl>
                                              <p:spTgt spid="167"/>
                                            </p:tgtEl>
                                          </p:cBhvr>
                                        </p:animEffect>
                                      </p:childTnLst>
                                    </p:cTn>
                                  </p:par>
                                  <p:par>
                                    <p:cTn id="119" presetID="22" presetClass="entr" presetSubtype="4" fill="hold" nodeType="withEffect">
                                      <p:stCondLst>
                                        <p:cond delay="0"/>
                                      </p:stCondLst>
                                      <p:childTnLst>
                                        <p:set>
                                          <p:cBhvr>
                                            <p:cTn id="120" dur="1" fill="hold">
                                              <p:stCondLst>
                                                <p:cond delay="0"/>
                                              </p:stCondLst>
                                            </p:cTn>
                                            <p:tgtEl>
                                              <p:spTgt spid="161"/>
                                            </p:tgtEl>
                                            <p:attrNameLst>
                                              <p:attrName>style.visibility</p:attrName>
                                            </p:attrNameLst>
                                          </p:cBhvr>
                                          <p:to>
                                            <p:strVal val="visible"/>
                                          </p:to>
                                        </p:set>
                                        <p:animEffect transition="in" filter="wipe(down)">
                                          <p:cBhvr>
                                            <p:cTn id="121" dur="100"/>
                                            <p:tgtEl>
                                              <p:spTgt spid="161"/>
                                            </p:tgtEl>
                                          </p:cBhvr>
                                        </p:animEffect>
                                      </p:childTnLst>
                                    </p:cTn>
                                  </p:par>
                                  <p:par>
                                    <p:cTn id="122" presetID="22" presetClass="entr" presetSubtype="4" fill="hold" nodeType="withEffect">
                                      <p:stCondLst>
                                        <p:cond delay="0"/>
                                      </p:stCondLst>
                                      <p:childTnLst>
                                        <p:set>
                                          <p:cBhvr>
                                            <p:cTn id="123" dur="1" fill="hold">
                                              <p:stCondLst>
                                                <p:cond delay="0"/>
                                              </p:stCondLst>
                                            </p:cTn>
                                            <p:tgtEl>
                                              <p:spTgt spid="153"/>
                                            </p:tgtEl>
                                            <p:attrNameLst>
                                              <p:attrName>style.visibility</p:attrName>
                                            </p:attrNameLst>
                                          </p:cBhvr>
                                          <p:to>
                                            <p:strVal val="visible"/>
                                          </p:to>
                                        </p:set>
                                        <p:animEffect transition="in" filter="wipe(down)">
                                          <p:cBhvr>
                                            <p:cTn id="124" dur="100"/>
                                            <p:tgtEl>
                                              <p:spTgt spid="153"/>
                                            </p:tgtEl>
                                          </p:cBhvr>
                                        </p:animEffect>
                                      </p:childTnLst>
                                    </p:cTn>
                                  </p:par>
                                  <p:par>
                                    <p:cTn id="125" presetID="22" presetClass="entr" presetSubtype="4" fill="hold" nodeType="with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wipe(down)">
                                          <p:cBhvr>
                                            <p:cTn id="127" dur="100"/>
                                            <p:tgtEl>
                                              <p:spTgt spid="157"/>
                                            </p:tgtEl>
                                          </p:cBhvr>
                                        </p:animEffect>
                                      </p:childTnLst>
                                    </p:cTn>
                                  </p:par>
                                  <p:par>
                                    <p:cTn id="128" presetID="22" presetClass="entr" presetSubtype="4" fill="hold" nodeType="withEffect">
                                      <p:stCondLst>
                                        <p:cond delay="0"/>
                                      </p:stCondLst>
                                      <p:childTnLst>
                                        <p:set>
                                          <p:cBhvr>
                                            <p:cTn id="129" dur="1" fill="hold">
                                              <p:stCondLst>
                                                <p:cond delay="0"/>
                                              </p:stCondLst>
                                            </p:cTn>
                                            <p:tgtEl>
                                              <p:spTgt spid="159"/>
                                            </p:tgtEl>
                                            <p:attrNameLst>
                                              <p:attrName>style.visibility</p:attrName>
                                            </p:attrNameLst>
                                          </p:cBhvr>
                                          <p:to>
                                            <p:strVal val="visible"/>
                                          </p:to>
                                        </p:set>
                                        <p:animEffect transition="in" filter="wipe(down)">
                                          <p:cBhvr>
                                            <p:cTn id="130" dur="100"/>
                                            <p:tgtEl>
                                              <p:spTgt spid="159"/>
                                            </p:tgtEl>
                                          </p:cBhvr>
                                        </p:animEffect>
                                      </p:childTnLst>
                                    </p:cTn>
                                  </p:par>
                                  <p:par>
                                    <p:cTn id="131" presetID="22" presetClass="entr" presetSubtype="4"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wipe(down)">
                                          <p:cBhvr>
                                            <p:cTn id="133" dur="100"/>
                                            <p:tgtEl>
                                              <p:spTgt spid="158"/>
                                            </p:tgtEl>
                                          </p:cBhvr>
                                        </p:animEffect>
                                      </p:childTnLst>
                                    </p:cTn>
                                  </p:par>
                                  <p:par>
                                    <p:cTn id="134" presetID="22" presetClass="entr" presetSubtype="4" fill="hold" nodeType="withEffect">
                                      <p:stCondLst>
                                        <p:cond delay="0"/>
                                      </p:stCondLst>
                                      <p:childTnLst>
                                        <p:set>
                                          <p:cBhvr>
                                            <p:cTn id="135" dur="1" fill="hold">
                                              <p:stCondLst>
                                                <p:cond delay="0"/>
                                              </p:stCondLst>
                                            </p:cTn>
                                            <p:tgtEl>
                                              <p:spTgt spid="163"/>
                                            </p:tgtEl>
                                            <p:attrNameLst>
                                              <p:attrName>style.visibility</p:attrName>
                                            </p:attrNameLst>
                                          </p:cBhvr>
                                          <p:to>
                                            <p:strVal val="visible"/>
                                          </p:to>
                                        </p:set>
                                        <p:animEffect transition="in" filter="wipe(down)">
                                          <p:cBhvr>
                                            <p:cTn id="136" dur="100"/>
                                            <p:tgtEl>
                                              <p:spTgt spid="163"/>
                                            </p:tgtEl>
                                          </p:cBhvr>
                                        </p:animEffect>
                                      </p:childTnLst>
                                    </p:cTn>
                                  </p:par>
                                  <p:par>
                                    <p:cTn id="137" presetID="22" presetClass="entr" presetSubtype="4" fill="hold" nodeType="withEffect">
                                      <p:stCondLst>
                                        <p:cond delay="0"/>
                                      </p:stCondLst>
                                      <p:childTnLst>
                                        <p:set>
                                          <p:cBhvr>
                                            <p:cTn id="138" dur="1" fill="hold">
                                              <p:stCondLst>
                                                <p:cond delay="0"/>
                                              </p:stCondLst>
                                            </p:cTn>
                                            <p:tgtEl>
                                              <p:spTgt spid="155"/>
                                            </p:tgtEl>
                                            <p:attrNameLst>
                                              <p:attrName>style.visibility</p:attrName>
                                            </p:attrNameLst>
                                          </p:cBhvr>
                                          <p:to>
                                            <p:strVal val="visible"/>
                                          </p:to>
                                        </p:set>
                                        <p:animEffect transition="in" filter="wipe(down)">
                                          <p:cBhvr>
                                            <p:cTn id="139" dur="100"/>
                                            <p:tgtEl>
                                              <p:spTgt spid="155"/>
                                            </p:tgtEl>
                                          </p:cBhvr>
                                        </p:animEffect>
                                      </p:childTnLst>
                                    </p:cTn>
                                  </p:par>
                                  <p:par>
                                    <p:cTn id="140" presetID="22" presetClass="entr" presetSubtype="4" fill="hold" nodeType="withEffect">
                                      <p:stCondLst>
                                        <p:cond delay="0"/>
                                      </p:stCondLst>
                                      <p:childTnLst>
                                        <p:set>
                                          <p:cBhvr>
                                            <p:cTn id="141" dur="1" fill="hold">
                                              <p:stCondLst>
                                                <p:cond delay="0"/>
                                              </p:stCondLst>
                                            </p:cTn>
                                            <p:tgtEl>
                                              <p:spTgt spid="151"/>
                                            </p:tgtEl>
                                            <p:attrNameLst>
                                              <p:attrName>style.visibility</p:attrName>
                                            </p:attrNameLst>
                                          </p:cBhvr>
                                          <p:to>
                                            <p:strVal val="visible"/>
                                          </p:to>
                                        </p:set>
                                        <p:animEffect transition="in" filter="wipe(down)">
                                          <p:cBhvr>
                                            <p:cTn id="142" dur="100"/>
                                            <p:tgtEl>
                                              <p:spTgt spid="151"/>
                                            </p:tgtEl>
                                          </p:cBhvr>
                                        </p:animEffect>
                                      </p:childTnLst>
                                    </p:cTn>
                                  </p:par>
                                  <p:par>
                                    <p:cTn id="143" presetID="22" presetClass="entr" presetSubtype="4" fill="hold" nodeType="withEffect">
                                      <p:stCondLst>
                                        <p:cond delay="0"/>
                                      </p:stCondLst>
                                      <p:childTnLst>
                                        <p:set>
                                          <p:cBhvr>
                                            <p:cTn id="144" dur="1" fill="hold">
                                              <p:stCondLst>
                                                <p:cond delay="0"/>
                                              </p:stCondLst>
                                            </p:cTn>
                                            <p:tgtEl>
                                              <p:spTgt spid="156"/>
                                            </p:tgtEl>
                                            <p:attrNameLst>
                                              <p:attrName>style.visibility</p:attrName>
                                            </p:attrNameLst>
                                          </p:cBhvr>
                                          <p:to>
                                            <p:strVal val="visible"/>
                                          </p:to>
                                        </p:set>
                                        <p:animEffect transition="in" filter="wipe(down)">
                                          <p:cBhvr>
                                            <p:cTn id="145" dur="100"/>
                                            <p:tgtEl>
                                              <p:spTgt spid="156"/>
                                            </p:tgtEl>
                                          </p:cBhvr>
                                        </p:animEffect>
                                      </p:childTnLst>
                                    </p:cTn>
                                  </p:par>
                                  <p:par>
                                    <p:cTn id="146" presetID="22" presetClass="entr" presetSubtype="4" fill="hold" nodeType="withEffect">
                                      <p:stCondLst>
                                        <p:cond delay="0"/>
                                      </p:stCondLst>
                                      <p:childTnLst>
                                        <p:set>
                                          <p:cBhvr>
                                            <p:cTn id="147" dur="1" fill="hold">
                                              <p:stCondLst>
                                                <p:cond delay="0"/>
                                              </p:stCondLst>
                                            </p:cTn>
                                            <p:tgtEl>
                                              <p:spTgt spid="152"/>
                                            </p:tgtEl>
                                            <p:attrNameLst>
                                              <p:attrName>style.visibility</p:attrName>
                                            </p:attrNameLst>
                                          </p:cBhvr>
                                          <p:to>
                                            <p:strVal val="visible"/>
                                          </p:to>
                                        </p:set>
                                        <p:animEffect transition="in" filter="wipe(down)">
                                          <p:cBhvr>
                                            <p:cTn id="148" dur="100"/>
                                            <p:tgtEl>
                                              <p:spTgt spid="152"/>
                                            </p:tgtEl>
                                          </p:cBhvr>
                                        </p:animEffect>
                                      </p:childTnLst>
                                    </p:cTn>
                                  </p:par>
                                </p:childTnLst>
                              </p:cTn>
                            </p:par>
                            <p:par>
                              <p:cTn id="149" fill="hold">
                                <p:stCondLst>
                                  <p:cond delay="1600"/>
                                </p:stCondLst>
                                <p:childTnLst>
                                  <p:par>
                                    <p:cTn id="150" presetID="2" presetClass="entr" presetSubtype="4" fill="hold" grpId="0" nodeType="afterEffect" p14:presetBounceEnd="44000">
                                      <p:stCondLst>
                                        <p:cond delay="300"/>
                                      </p:stCondLst>
                                      <p:childTnLst>
                                        <p:set>
                                          <p:cBhvr>
                                            <p:cTn id="151" dur="1" fill="hold">
                                              <p:stCondLst>
                                                <p:cond delay="0"/>
                                              </p:stCondLst>
                                            </p:cTn>
                                            <p:tgtEl>
                                              <p:spTgt spid="15"/>
                                            </p:tgtEl>
                                            <p:attrNameLst>
                                              <p:attrName>style.visibility</p:attrName>
                                            </p:attrNameLst>
                                          </p:cBhvr>
                                          <p:to>
                                            <p:strVal val="visible"/>
                                          </p:to>
                                        </p:set>
                                        <p:anim calcmode="lin" valueType="num" p14:bounceEnd="44000">
                                          <p:cBhvr additive="base">
                                            <p:cTn id="152"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153" dur="500" fill="hold"/>
                                            <p:tgtEl>
                                              <p:spTgt spid="15"/>
                                            </p:tgtEl>
                                            <p:attrNameLst>
                                              <p:attrName>ppt_y</p:attrName>
                                            </p:attrNameLst>
                                          </p:cBhvr>
                                          <p:tavLst>
                                            <p:tav tm="0">
                                              <p:val>
                                                <p:strVal val="1+#ppt_h/2"/>
                                              </p:val>
                                            </p:tav>
                                            <p:tav tm="100000">
                                              <p:val>
                                                <p:strVal val="#ppt_y"/>
                                              </p:val>
                                            </p:tav>
                                          </p:tavLst>
                                        </p:anim>
                                      </p:childTnLst>
                                    </p:cTn>
                                  </p:par>
                                </p:childTnLst>
                              </p:cTn>
                            </p:par>
                            <p:par>
                              <p:cTn id="154" fill="hold">
                                <p:stCondLst>
                                  <p:cond delay="2400"/>
                                </p:stCondLst>
                                <p:childTnLst>
                                  <p:par>
                                    <p:cTn id="155" presetID="42" presetClass="entr" presetSubtype="0" fill="hold" nodeType="after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fade">
                                          <p:cBhvr>
                                            <p:cTn id="157" dur="1000"/>
                                            <p:tgtEl>
                                              <p:spTgt spid="14"/>
                                            </p:tgtEl>
                                          </p:cBhvr>
                                        </p:animEffect>
                                        <p:anim calcmode="lin" valueType="num">
                                          <p:cBhvr>
                                            <p:cTn id="158" dur="1000" fill="hold"/>
                                            <p:tgtEl>
                                              <p:spTgt spid="14"/>
                                            </p:tgtEl>
                                            <p:attrNameLst>
                                              <p:attrName>ppt_x</p:attrName>
                                            </p:attrNameLst>
                                          </p:cBhvr>
                                          <p:tavLst>
                                            <p:tav tm="0">
                                              <p:val>
                                                <p:strVal val="#ppt_x"/>
                                              </p:val>
                                            </p:tav>
                                            <p:tav tm="100000">
                                              <p:val>
                                                <p:strVal val="#ppt_x"/>
                                              </p:val>
                                            </p:tav>
                                          </p:tavLst>
                                        </p:anim>
                                        <p:anim calcmode="lin" valueType="num">
                                          <p:cBhvr>
                                            <p:cTn id="159" dur="1000" fill="hold"/>
                                            <p:tgtEl>
                                              <p:spTgt spid="14"/>
                                            </p:tgtEl>
                                            <p:attrNameLst>
                                              <p:attrName>ppt_y</p:attrName>
                                            </p:attrNameLst>
                                          </p:cBhvr>
                                          <p:tavLst>
                                            <p:tav tm="0">
                                              <p:val>
                                                <p:strVal val="#ppt_y+.1"/>
                                              </p:val>
                                            </p:tav>
                                            <p:tav tm="100000">
                                              <p:val>
                                                <p:strVal val="#ppt_y"/>
                                              </p:val>
                                            </p:tav>
                                          </p:tavLst>
                                        </p:anim>
                                      </p:childTnLst>
                                    </p:cTn>
                                  </p:par>
                                </p:childTnLst>
                              </p:cTn>
                            </p:par>
                            <p:par>
                              <p:cTn id="160" fill="hold">
                                <p:stCondLst>
                                  <p:cond delay="3400"/>
                                </p:stCondLst>
                                <p:childTnLst>
                                  <p:par>
                                    <p:cTn id="161" presetID="10" presetClass="entr" presetSubtype="0" fill="hold" grpId="0" nodeType="afterEffect">
                                      <p:stCondLst>
                                        <p:cond delay="0"/>
                                      </p:stCondLst>
                                      <p:childTnLst>
                                        <p:set>
                                          <p:cBhvr>
                                            <p:cTn id="162" dur="1" fill="hold">
                                              <p:stCondLst>
                                                <p:cond delay="0"/>
                                              </p:stCondLst>
                                            </p:cTn>
                                            <p:tgtEl>
                                              <p:spTgt spid="169"/>
                                            </p:tgtEl>
                                            <p:attrNameLst>
                                              <p:attrName>style.visibility</p:attrName>
                                            </p:attrNameLst>
                                          </p:cBhvr>
                                          <p:to>
                                            <p:strVal val="visible"/>
                                          </p:to>
                                        </p:set>
                                        <p:animEffect transition="in" filter="fade">
                                          <p:cBhvr>
                                            <p:cTn id="163" dur="180"/>
                                            <p:tgtEl>
                                              <p:spTgt spid="169"/>
                                            </p:tgtEl>
                                          </p:cBhvr>
                                        </p:animEffect>
                                      </p:childTnLst>
                                    </p:cTn>
                                  </p:par>
                                </p:childTnLst>
                              </p:cTn>
                            </p:par>
                            <p:par>
                              <p:cTn id="164" fill="hold">
                                <p:stCondLst>
                                  <p:cond delay="3580"/>
                                </p:stCondLst>
                                <p:childTnLst>
                                  <p:par>
                                    <p:cTn id="165" presetID="10" presetClass="entr" presetSubtype="0" fill="hold" grpId="0" nodeType="afterEffect">
                                      <p:stCondLst>
                                        <p:cond delay="0"/>
                                      </p:stCondLst>
                                      <p:childTnLst>
                                        <p:set>
                                          <p:cBhvr>
                                            <p:cTn id="166" dur="1" fill="hold">
                                              <p:stCondLst>
                                                <p:cond delay="0"/>
                                              </p:stCondLst>
                                            </p:cTn>
                                            <p:tgtEl>
                                              <p:spTgt spid="170"/>
                                            </p:tgtEl>
                                            <p:attrNameLst>
                                              <p:attrName>style.visibility</p:attrName>
                                            </p:attrNameLst>
                                          </p:cBhvr>
                                          <p:to>
                                            <p:strVal val="visible"/>
                                          </p:to>
                                        </p:set>
                                        <p:animEffect transition="in" filter="fade">
                                          <p:cBhvr>
                                            <p:cTn id="167" dur="180"/>
                                            <p:tgtEl>
                                              <p:spTgt spid="170"/>
                                            </p:tgtEl>
                                          </p:cBhvr>
                                        </p:animEffect>
                                      </p:childTnLst>
                                    </p:cTn>
                                  </p:par>
                                </p:childTnLst>
                              </p:cTn>
                            </p:par>
                            <p:par>
                              <p:cTn id="168" fill="hold">
                                <p:stCondLst>
                                  <p:cond delay="3760"/>
                                </p:stCondLst>
                                <p:childTnLst>
                                  <p:par>
                                    <p:cTn id="169" presetID="10" presetClass="entr" presetSubtype="0" fill="hold" grpId="0" nodeType="afterEffect">
                                      <p:stCondLst>
                                        <p:cond delay="0"/>
                                      </p:stCondLst>
                                      <p:childTnLst>
                                        <p:set>
                                          <p:cBhvr>
                                            <p:cTn id="170" dur="1" fill="hold">
                                              <p:stCondLst>
                                                <p:cond delay="0"/>
                                              </p:stCondLst>
                                            </p:cTn>
                                            <p:tgtEl>
                                              <p:spTgt spid="171"/>
                                            </p:tgtEl>
                                            <p:attrNameLst>
                                              <p:attrName>style.visibility</p:attrName>
                                            </p:attrNameLst>
                                          </p:cBhvr>
                                          <p:to>
                                            <p:strVal val="visible"/>
                                          </p:to>
                                        </p:set>
                                        <p:animEffect transition="in" filter="fade">
                                          <p:cBhvr>
                                            <p:cTn id="171" dur="180"/>
                                            <p:tgtEl>
                                              <p:spTgt spid="171"/>
                                            </p:tgtEl>
                                          </p:cBhvr>
                                        </p:animEffect>
                                      </p:childTnLst>
                                    </p:cTn>
                                  </p:par>
                                </p:childTnLst>
                              </p:cTn>
                            </p:par>
                            <p:par>
                              <p:cTn id="172" fill="hold">
                                <p:stCondLst>
                                  <p:cond delay="3940"/>
                                </p:stCondLst>
                                <p:childTnLst>
                                  <p:par>
                                    <p:cTn id="173" presetID="10" presetClass="entr" presetSubtype="0" fill="hold" grpId="0" nodeType="afterEffect">
                                      <p:stCondLst>
                                        <p:cond delay="0"/>
                                      </p:stCondLst>
                                      <p:childTnLst>
                                        <p:set>
                                          <p:cBhvr>
                                            <p:cTn id="174" dur="1" fill="hold">
                                              <p:stCondLst>
                                                <p:cond delay="0"/>
                                              </p:stCondLst>
                                            </p:cTn>
                                            <p:tgtEl>
                                              <p:spTgt spid="174"/>
                                            </p:tgtEl>
                                            <p:attrNameLst>
                                              <p:attrName>style.visibility</p:attrName>
                                            </p:attrNameLst>
                                          </p:cBhvr>
                                          <p:to>
                                            <p:strVal val="visible"/>
                                          </p:to>
                                        </p:set>
                                        <p:animEffect transition="in" filter="fade">
                                          <p:cBhvr>
                                            <p:cTn id="175" dur="180"/>
                                            <p:tgtEl>
                                              <p:spTgt spid="174"/>
                                            </p:tgtEl>
                                          </p:cBhvr>
                                        </p:animEffect>
                                      </p:childTnLst>
                                    </p:cTn>
                                  </p:par>
                                </p:childTnLst>
                              </p:cTn>
                            </p:par>
                            <p:par>
                              <p:cTn id="176" fill="hold">
                                <p:stCondLst>
                                  <p:cond delay="4120"/>
                                </p:stCondLst>
                                <p:childTnLst>
                                  <p:par>
                                    <p:cTn id="177" presetID="10" presetClass="entr" presetSubtype="0" fill="hold" grpId="0" nodeType="afterEffect">
                                      <p:stCondLst>
                                        <p:cond delay="0"/>
                                      </p:stCondLst>
                                      <p:childTnLst>
                                        <p:set>
                                          <p:cBhvr>
                                            <p:cTn id="178" dur="1" fill="hold">
                                              <p:stCondLst>
                                                <p:cond delay="0"/>
                                              </p:stCondLst>
                                            </p:cTn>
                                            <p:tgtEl>
                                              <p:spTgt spid="173"/>
                                            </p:tgtEl>
                                            <p:attrNameLst>
                                              <p:attrName>style.visibility</p:attrName>
                                            </p:attrNameLst>
                                          </p:cBhvr>
                                          <p:to>
                                            <p:strVal val="visible"/>
                                          </p:to>
                                        </p:set>
                                        <p:animEffect transition="in" filter="fade">
                                          <p:cBhvr>
                                            <p:cTn id="179" dur="180"/>
                                            <p:tgtEl>
                                              <p:spTgt spid="173"/>
                                            </p:tgtEl>
                                          </p:cBhvr>
                                        </p:animEffect>
                                      </p:childTnLst>
                                    </p:cTn>
                                  </p:par>
                                </p:childTnLst>
                              </p:cTn>
                            </p:par>
                            <p:par>
                              <p:cTn id="180" fill="hold">
                                <p:stCondLst>
                                  <p:cond delay="4300"/>
                                </p:stCondLst>
                                <p:childTnLst>
                                  <p:par>
                                    <p:cTn id="181" presetID="37" presetClass="entr" presetSubtype="0" fill="hold" grpId="0" nodeType="after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900" decel="100000" fill="hold"/>
                                            <p:tgtEl>
                                              <p:spTgt spid="38"/>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400"/>
                                      </p:stCondLst>
                                      <p:childTnLst>
                                        <p:set>
                                          <p:cBhvr>
                                            <p:cTn id="188" dur="1" fill="hold">
                                              <p:stCondLst>
                                                <p:cond delay="0"/>
                                              </p:stCondLst>
                                            </p:cTn>
                                            <p:tgtEl>
                                              <p:spTgt spid="39"/>
                                            </p:tgtEl>
                                            <p:attrNameLst>
                                              <p:attrName>style.visibility</p:attrName>
                                            </p:attrNameLst>
                                          </p:cBhvr>
                                          <p:to>
                                            <p:strVal val="visible"/>
                                          </p:to>
                                        </p:set>
                                        <p:animEffect transition="in" filter="fade">
                                          <p:cBhvr>
                                            <p:cTn id="189" dur="1000"/>
                                            <p:tgtEl>
                                              <p:spTgt spid="39"/>
                                            </p:tgtEl>
                                          </p:cBhvr>
                                        </p:animEffect>
                                        <p:anim calcmode="lin" valueType="num">
                                          <p:cBhvr>
                                            <p:cTn id="190" dur="1000" fill="hold"/>
                                            <p:tgtEl>
                                              <p:spTgt spid="39"/>
                                            </p:tgtEl>
                                            <p:attrNameLst>
                                              <p:attrName>ppt_x</p:attrName>
                                            </p:attrNameLst>
                                          </p:cBhvr>
                                          <p:tavLst>
                                            <p:tav tm="0">
                                              <p:val>
                                                <p:strVal val="#ppt_x"/>
                                              </p:val>
                                            </p:tav>
                                            <p:tav tm="100000">
                                              <p:val>
                                                <p:strVal val="#ppt_x"/>
                                              </p:val>
                                            </p:tav>
                                          </p:tavLst>
                                        </p:anim>
                                        <p:anim calcmode="lin" valueType="num">
                                          <p:cBhvr>
                                            <p:cTn id="191" dur="900" decel="100000" fill="hold"/>
                                            <p:tgtEl>
                                              <p:spTgt spid="39"/>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64" grpId="0" animBg="1"/>
          <p:bldP spid="15" grpId="0" animBg="1"/>
          <p:bldP spid="38" grpId="0"/>
          <p:bldP spid="39" grpId="0"/>
          <p:bldP spid="169" grpId="0" animBg="1"/>
          <p:bldP spid="170" grpId="0" animBg="1"/>
          <p:bldP spid="171" grpId="0" animBg="1"/>
          <p:bldP spid="173" grpId="0" animBg="1"/>
          <p:bldP spid="1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
                                            <p:tgtEl>
                                              <p:spTgt spid="137"/>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100"/>
                                            <p:tgtEl>
                                              <p:spTgt spid="123"/>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
                                            <p:tgtEl>
                                              <p:spTgt spid="135"/>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100"/>
                                            <p:tgtEl>
                                              <p:spTgt spid="164"/>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00"/>
                                            <p:tgtEl>
                                              <p:spTgt spid="13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100"/>
                                            <p:tgtEl>
                                              <p:spTgt spid="133"/>
                                            </p:tgtEl>
                                          </p:cBhvr>
                                        </p:animEffect>
                                      </p:childTnLst>
                                    </p:cTn>
                                  </p:par>
                                </p:childTnLst>
                              </p:cTn>
                            </p:par>
                            <p:par>
                              <p:cTn id="31" fill="hold">
                                <p:stCondLst>
                                  <p:cond delay="600"/>
                                </p:stCondLst>
                                <p:childTnLst>
                                  <p:par>
                                    <p:cTn id="32" presetID="10" presetClass="entr" presetSubtype="0" fill="hold" grpId="0" nodeType="after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100"/>
                                            <p:tgtEl>
                                              <p:spTgt spid="136"/>
                                            </p:tgtEl>
                                          </p:cBhvr>
                                        </p:animEffect>
                                      </p:childTnLst>
                                    </p:cTn>
                                  </p:par>
                                </p:childTnLst>
                              </p:cTn>
                            </p:par>
                            <p:par>
                              <p:cTn id="35" fill="hold">
                                <p:stCondLst>
                                  <p:cond delay="700"/>
                                </p:stCondLst>
                                <p:childTnLst>
                                  <p:par>
                                    <p:cTn id="36" presetID="10" presetClass="entr" presetSubtype="0"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100"/>
                                            <p:tgtEl>
                                              <p:spTgt spid="128"/>
                                            </p:tgtEl>
                                          </p:cBhvr>
                                        </p:animEffect>
                                      </p:childTnLst>
                                    </p:cTn>
                                  </p:par>
                                </p:childTnLst>
                              </p:cTn>
                            </p:par>
                            <p:par>
                              <p:cTn id="39" fill="hold">
                                <p:stCondLst>
                                  <p:cond delay="800"/>
                                </p:stCondLst>
                                <p:childTnLst>
                                  <p:par>
                                    <p:cTn id="40" presetID="10" presetClass="entr" presetSubtype="0" fill="hold"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1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
                                            <p:tgtEl>
                                              <p:spTgt spid="132"/>
                                            </p:tgtEl>
                                          </p:cBhvr>
                                        </p:animEffect>
                                      </p:childTnLst>
                                    </p:cTn>
                                  </p:par>
                                </p:childTnLst>
                              </p:cTn>
                            </p:par>
                            <p:par>
                              <p:cTn id="46" fill="hold">
                                <p:stCondLst>
                                  <p:cond delay="900"/>
                                </p:stCondLst>
                                <p:childTnLst>
                                  <p:par>
                                    <p:cTn id="47" presetID="10" presetClass="entr" presetSubtype="0" fill="hold" grpId="0" nodeType="after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100"/>
                                            <p:tgtEl>
                                              <p:spTgt spid="134"/>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fade">
                                          <p:cBhvr>
                                            <p:cTn id="53" dur="100"/>
                                            <p:tgtEl>
                                              <p:spTgt spid="127"/>
                                            </p:tgtEl>
                                          </p:cBhvr>
                                        </p:animEffect>
                                      </p:childTnLst>
                                    </p:cTn>
                                  </p:par>
                                </p:childTnLst>
                              </p:cTn>
                            </p:par>
                            <p:par>
                              <p:cTn id="54" fill="hold">
                                <p:stCondLst>
                                  <p:cond delay="1100"/>
                                </p:stCondLst>
                                <p:childTnLst>
                                  <p:par>
                                    <p:cTn id="55" presetID="10"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100"/>
                                            <p:tgtEl>
                                              <p:spTgt spid="130"/>
                                            </p:tgtEl>
                                          </p:cBhvr>
                                        </p:animEffect>
                                      </p:childTnLst>
                                    </p:cTn>
                                  </p:par>
                                </p:childTnLst>
                              </p:cTn>
                            </p:par>
                            <p:par>
                              <p:cTn id="58" fill="hold">
                                <p:stCondLst>
                                  <p:cond delay="1200"/>
                                </p:stCondLst>
                                <p:childTnLst>
                                  <p:par>
                                    <p:cTn id="59" presetID="10" presetClass="entr" presetSubtype="0" fill="hold" grpId="0" nodeType="after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100"/>
                                            <p:tgtEl>
                                              <p:spTgt spid="129"/>
                                            </p:tgtEl>
                                          </p:cBhvr>
                                        </p:animEffect>
                                      </p:childTnLst>
                                    </p:cTn>
                                  </p:par>
                                </p:childTnLst>
                              </p:cTn>
                            </p:par>
                            <p:par>
                              <p:cTn id="62" fill="hold">
                                <p:stCondLst>
                                  <p:cond delay="1300"/>
                                </p:stCondLst>
                                <p:childTnLst>
                                  <p:par>
                                    <p:cTn id="63" presetID="10" presetClass="entr" presetSubtype="0"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100"/>
                                            <p:tgtEl>
                                              <p:spTgt spid="1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100"/>
                                            <p:tgtEl>
                                              <p:spTgt spid="131"/>
                                            </p:tgtEl>
                                          </p:cBhvr>
                                        </p:animEffect>
                                      </p:childTnLst>
                                    </p:cTn>
                                  </p:par>
                                  <p:par>
                                    <p:cTn id="69" presetID="22" presetClass="entr" presetSubtype="4"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wipe(down)">
                                          <p:cBhvr>
                                            <p:cTn id="71" dur="100"/>
                                            <p:tgtEl>
                                              <p:spTgt spid="139"/>
                                            </p:tgtEl>
                                          </p:cBhvr>
                                        </p:animEffect>
                                      </p:childTnLst>
                                    </p:cTn>
                                  </p:par>
                                </p:childTnLst>
                              </p:cTn>
                            </p:par>
                            <p:par>
                              <p:cTn id="72" fill="hold">
                                <p:stCondLst>
                                  <p:cond delay="1400"/>
                                </p:stCondLst>
                                <p:childTnLst>
                                  <p:par>
                                    <p:cTn id="73" presetID="22" presetClass="entr" presetSubtype="4" fill="hold" nodeType="after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wipe(down)">
                                          <p:cBhvr>
                                            <p:cTn id="75" dur="100"/>
                                            <p:tgtEl>
                                              <p:spTgt spid="145"/>
                                            </p:tgtEl>
                                          </p:cBhvr>
                                        </p:animEffect>
                                      </p:childTnLst>
                                    </p:cTn>
                                  </p:par>
                                  <p:par>
                                    <p:cTn id="76" presetID="22" presetClass="entr" presetSubtype="4" fill="hold" nodeType="withEffect">
                                      <p:stCondLst>
                                        <p:cond delay="0"/>
                                      </p:stCondLst>
                                      <p:childTnLst>
                                        <p:set>
                                          <p:cBhvr>
                                            <p:cTn id="77" dur="1" fill="hold">
                                              <p:stCondLst>
                                                <p:cond delay="0"/>
                                              </p:stCondLst>
                                            </p:cTn>
                                            <p:tgtEl>
                                              <p:spTgt spid="162"/>
                                            </p:tgtEl>
                                            <p:attrNameLst>
                                              <p:attrName>style.visibility</p:attrName>
                                            </p:attrNameLst>
                                          </p:cBhvr>
                                          <p:to>
                                            <p:strVal val="visible"/>
                                          </p:to>
                                        </p:set>
                                        <p:animEffect transition="in" filter="wipe(down)">
                                          <p:cBhvr>
                                            <p:cTn id="78" dur="100"/>
                                            <p:tgtEl>
                                              <p:spTgt spid="162"/>
                                            </p:tgtEl>
                                          </p:cBhvr>
                                        </p:animEffect>
                                      </p:childTnLst>
                                    </p:cTn>
                                  </p:par>
                                </p:childTnLst>
                              </p:cTn>
                            </p:par>
                            <p:par>
                              <p:cTn id="79" fill="hold">
                                <p:stCondLst>
                                  <p:cond delay="1500"/>
                                </p:stCondLst>
                                <p:childTnLst>
                                  <p:par>
                                    <p:cTn id="80" presetID="22" presetClass="entr" presetSubtype="4" fill="hold" nodeType="afterEffect">
                                      <p:stCondLst>
                                        <p:cond delay="0"/>
                                      </p:stCondLst>
                                      <p:childTnLst>
                                        <p:set>
                                          <p:cBhvr>
                                            <p:cTn id="81" dur="1" fill="hold">
                                              <p:stCondLst>
                                                <p:cond delay="0"/>
                                              </p:stCondLst>
                                            </p:cTn>
                                            <p:tgtEl>
                                              <p:spTgt spid="160"/>
                                            </p:tgtEl>
                                            <p:attrNameLst>
                                              <p:attrName>style.visibility</p:attrName>
                                            </p:attrNameLst>
                                          </p:cBhvr>
                                          <p:to>
                                            <p:strVal val="visible"/>
                                          </p:to>
                                        </p:set>
                                        <p:animEffect transition="in" filter="wipe(down)">
                                          <p:cBhvr>
                                            <p:cTn id="82" dur="100"/>
                                            <p:tgtEl>
                                              <p:spTgt spid="160"/>
                                            </p:tgtEl>
                                          </p:cBhvr>
                                        </p:animEffect>
                                      </p:childTnLst>
                                    </p:cTn>
                                  </p:par>
                                  <p:par>
                                    <p:cTn id="83" presetID="22" presetClass="entr" presetSubtype="4"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wipe(down)">
                                          <p:cBhvr>
                                            <p:cTn id="85" dur="100"/>
                                            <p:tgtEl>
                                              <p:spTgt spid="144"/>
                                            </p:tgtEl>
                                          </p:cBhvr>
                                        </p:animEffect>
                                      </p:childTnLst>
                                    </p:cTn>
                                  </p:par>
                                  <p:par>
                                    <p:cTn id="86" presetID="22" presetClass="entr" presetSubtype="4" fill="hold" nodeType="withEffect">
                                      <p:stCondLst>
                                        <p:cond delay="0"/>
                                      </p:stCondLst>
                                      <p:childTnLst>
                                        <p:set>
                                          <p:cBhvr>
                                            <p:cTn id="87" dur="1" fill="hold">
                                              <p:stCondLst>
                                                <p:cond delay="0"/>
                                              </p:stCondLst>
                                            </p:cTn>
                                            <p:tgtEl>
                                              <p:spTgt spid="143"/>
                                            </p:tgtEl>
                                            <p:attrNameLst>
                                              <p:attrName>style.visibility</p:attrName>
                                            </p:attrNameLst>
                                          </p:cBhvr>
                                          <p:to>
                                            <p:strVal val="visible"/>
                                          </p:to>
                                        </p:set>
                                        <p:animEffect transition="in" filter="wipe(down)">
                                          <p:cBhvr>
                                            <p:cTn id="88" dur="100"/>
                                            <p:tgtEl>
                                              <p:spTgt spid="143"/>
                                            </p:tgtEl>
                                          </p:cBhvr>
                                        </p:animEffect>
                                      </p:childTnLst>
                                    </p:cTn>
                                  </p:par>
                                  <p:par>
                                    <p:cTn id="89" presetID="22" presetClass="entr" presetSubtype="4" fill="hold" nodeType="with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wipe(down)">
                                          <p:cBhvr>
                                            <p:cTn id="91" dur="100"/>
                                            <p:tgtEl>
                                              <p:spTgt spid="146"/>
                                            </p:tgtEl>
                                          </p:cBhvr>
                                        </p:animEffect>
                                      </p:childTnLst>
                                    </p:cTn>
                                  </p:par>
                                  <p:par>
                                    <p:cTn id="92" presetID="22" presetClass="entr" presetSubtype="4" fill="hold"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down)">
                                          <p:cBhvr>
                                            <p:cTn id="94" dur="100"/>
                                            <p:tgtEl>
                                              <p:spTgt spid="147"/>
                                            </p:tgtEl>
                                          </p:cBhvr>
                                        </p:animEffect>
                                      </p:childTnLst>
                                    </p:cTn>
                                  </p:par>
                                  <p:par>
                                    <p:cTn id="95" presetID="22" presetClass="entr" presetSubtype="4"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wipe(down)">
                                          <p:cBhvr>
                                            <p:cTn id="97" dur="100"/>
                                            <p:tgtEl>
                                              <p:spTgt spid="141"/>
                                            </p:tgtEl>
                                          </p:cBhvr>
                                        </p:animEffect>
                                      </p:childTnLst>
                                    </p:cTn>
                                  </p:par>
                                  <p:par>
                                    <p:cTn id="98" presetID="22" presetClass="entr" presetSubtype="4" fill="hold" nodeType="withEffect">
                                      <p:stCondLst>
                                        <p:cond delay="0"/>
                                      </p:stCondLst>
                                      <p:childTnLst>
                                        <p:set>
                                          <p:cBhvr>
                                            <p:cTn id="99" dur="1" fill="hold">
                                              <p:stCondLst>
                                                <p:cond delay="0"/>
                                              </p:stCondLst>
                                            </p:cTn>
                                            <p:tgtEl>
                                              <p:spTgt spid="150"/>
                                            </p:tgtEl>
                                            <p:attrNameLst>
                                              <p:attrName>style.visibility</p:attrName>
                                            </p:attrNameLst>
                                          </p:cBhvr>
                                          <p:to>
                                            <p:strVal val="visible"/>
                                          </p:to>
                                        </p:set>
                                        <p:animEffect transition="in" filter="wipe(down)">
                                          <p:cBhvr>
                                            <p:cTn id="100" dur="100"/>
                                            <p:tgtEl>
                                              <p:spTgt spid="150"/>
                                            </p:tgtEl>
                                          </p:cBhvr>
                                        </p:animEffect>
                                      </p:childTnLst>
                                    </p:cTn>
                                  </p:par>
                                  <p:par>
                                    <p:cTn id="101" presetID="22" presetClass="entr" presetSubtype="4" fill="hold" nodeType="with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down)">
                                          <p:cBhvr>
                                            <p:cTn id="103" dur="100"/>
                                            <p:tgtEl>
                                              <p:spTgt spid="154"/>
                                            </p:tgtEl>
                                          </p:cBhvr>
                                        </p:animEffect>
                                      </p:childTnLst>
                                    </p:cTn>
                                  </p:par>
                                  <p:par>
                                    <p:cTn id="104" presetID="22" presetClass="entr" presetSubtype="4" fill="hold" nodeType="with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wipe(down)">
                                          <p:cBhvr>
                                            <p:cTn id="106" dur="100"/>
                                            <p:tgtEl>
                                              <p:spTgt spid="142"/>
                                            </p:tgtEl>
                                          </p:cBhvr>
                                        </p:animEffect>
                                      </p:childTnLst>
                                    </p:cTn>
                                  </p:par>
                                  <p:par>
                                    <p:cTn id="107" presetID="22" presetClass="entr" presetSubtype="4" fill="hold" nodeType="withEffect">
                                      <p:stCondLst>
                                        <p:cond delay="0"/>
                                      </p:stCondLst>
                                      <p:childTnLst>
                                        <p:set>
                                          <p:cBhvr>
                                            <p:cTn id="108" dur="1" fill="hold">
                                              <p:stCondLst>
                                                <p:cond delay="0"/>
                                              </p:stCondLst>
                                            </p:cTn>
                                            <p:tgtEl>
                                              <p:spTgt spid="140"/>
                                            </p:tgtEl>
                                            <p:attrNameLst>
                                              <p:attrName>style.visibility</p:attrName>
                                            </p:attrNameLst>
                                          </p:cBhvr>
                                          <p:to>
                                            <p:strVal val="visible"/>
                                          </p:to>
                                        </p:set>
                                        <p:animEffect transition="in" filter="wipe(down)">
                                          <p:cBhvr>
                                            <p:cTn id="109" dur="100"/>
                                            <p:tgtEl>
                                              <p:spTgt spid="140"/>
                                            </p:tgtEl>
                                          </p:cBhvr>
                                        </p:animEffect>
                                      </p:childTnLst>
                                    </p:cTn>
                                  </p:par>
                                  <p:par>
                                    <p:cTn id="110" presetID="22" presetClass="entr" presetSubtype="4" fill="hold" nodeType="withEffect">
                                      <p:stCondLst>
                                        <p:cond delay="0"/>
                                      </p:stCondLst>
                                      <p:childTnLst>
                                        <p:set>
                                          <p:cBhvr>
                                            <p:cTn id="111" dur="1" fill="hold">
                                              <p:stCondLst>
                                                <p:cond delay="0"/>
                                              </p:stCondLst>
                                            </p:cTn>
                                            <p:tgtEl>
                                              <p:spTgt spid="165"/>
                                            </p:tgtEl>
                                            <p:attrNameLst>
                                              <p:attrName>style.visibility</p:attrName>
                                            </p:attrNameLst>
                                          </p:cBhvr>
                                          <p:to>
                                            <p:strVal val="visible"/>
                                          </p:to>
                                        </p:set>
                                        <p:animEffect transition="in" filter="wipe(down)">
                                          <p:cBhvr>
                                            <p:cTn id="112" dur="100"/>
                                            <p:tgtEl>
                                              <p:spTgt spid="165"/>
                                            </p:tgtEl>
                                          </p:cBhvr>
                                        </p:animEffect>
                                      </p:childTnLst>
                                    </p:cTn>
                                  </p:par>
                                  <p:par>
                                    <p:cTn id="113" presetID="22" presetClass="entr" presetSubtype="4" fill="hold" nodeType="withEffect">
                                      <p:stCondLst>
                                        <p:cond delay="0"/>
                                      </p:stCondLst>
                                      <p:childTnLst>
                                        <p:set>
                                          <p:cBhvr>
                                            <p:cTn id="114" dur="1" fill="hold">
                                              <p:stCondLst>
                                                <p:cond delay="0"/>
                                              </p:stCondLst>
                                            </p:cTn>
                                            <p:tgtEl>
                                              <p:spTgt spid="166"/>
                                            </p:tgtEl>
                                            <p:attrNameLst>
                                              <p:attrName>style.visibility</p:attrName>
                                            </p:attrNameLst>
                                          </p:cBhvr>
                                          <p:to>
                                            <p:strVal val="visible"/>
                                          </p:to>
                                        </p:set>
                                        <p:animEffect transition="in" filter="wipe(down)">
                                          <p:cBhvr>
                                            <p:cTn id="115" dur="100"/>
                                            <p:tgtEl>
                                              <p:spTgt spid="166"/>
                                            </p:tgtEl>
                                          </p:cBhvr>
                                        </p:animEffect>
                                      </p:childTnLst>
                                    </p:cTn>
                                  </p:par>
                                  <p:par>
                                    <p:cTn id="116" presetID="22" presetClass="entr" presetSubtype="4" fill="hold" nodeType="withEffect">
                                      <p:stCondLst>
                                        <p:cond delay="0"/>
                                      </p:stCondLst>
                                      <p:childTnLst>
                                        <p:set>
                                          <p:cBhvr>
                                            <p:cTn id="117" dur="1" fill="hold">
                                              <p:stCondLst>
                                                <p:cond delay="0"/>
                                              </p:stCondLst>
                                            </p:cTn>
                                            <p:tgtEl>
                                              <p:spTgt spid="167"/>
                                            </p:tgtEl>
                                            <p:attrNameLst>
                                              <p:attrName>style.visibility</p:attrName>
                                            </p:attrNameLst>
                                          </p:cBhvr>
                                          <p:to>
                                            <p:strVal val="visible"/>
                                          </p:to>
                                        </p:set>
                                        <p:animEffect transition="in" filter="wipe(down)">
                                          <p:cBhvr>
                                            <p:cTn id="118" dur="100"/>
                                            <p:tgtEl>
                                              <p:spTgt spid="167"/>
                                            </p:tgtEl>
                                          </p:cBhvr>
                                        </p:animEffect>
                                      </p:childTnLst>
                                    </p:cTn>
                                  </p:par>
                                  <p:par>
                                    <p:cTn id="119" presetID="22" presetClass="entr" presetSubtype="4" fill="hold" nodeType="withEffect">
                                      <p:stCondLst>
                                        <p:cond delay="0"/>
                                      </p:stCondLst>
                                      <p:childTnLst>
                                        <p:set>
                                          <p:cBhvr>
                                            <p:cTn id="120" dur="1" fill="hold">
                                              <p:stCondLst>
                                                <p:cond delay="0"/>
                                              </p:stCondLst>
                                            </p:cTn>
                                            <p:tgtEl>
                                              <p:spTgt spid="161"/>
                                            </p:tgtEl>
                                            <p:attrNameLst>
                                              <p:attrName>style.visibility</p:attrName>
                                            </p:attrNameLst>
                                          </p:cBhvr>
                                          <p:to>
                                            <p:strVal val="visible"/>
                                          </p:to>
                                        </p:set>
                                        <p:animEffect transition="in" filter="wipe(down)">
                                          <p:cBhvr>
                                            <p:cTn id="121" dur="100"/>
                                            <p:tgtEl>
                                              <p:spTgt spid="161"/>
                                            </p:tgtEl>
                                          </p:cBhvr>
                                        </p:animEffect>
                                      </p:childTnLst>
                                    </p:cTn>
                                  </p:par>
                                  <p:par>
                                    <p:cTn id="122" presetID="22" presetClass="entr" presetSubtype="4" fill="hold" nodeType="withEffect">
                                      <p:stCondLst>
                                        <p:cond delay="0"/>
                                      </p:stCondLst>
                                      <p:childTnLst>
                                        <p:set>
                                          <p:cBhvr>
                                            <p:cTn id="123" dur="1" fill="hold">
                                              <p:stCondLst>
                                                <p:cond delay="0"/>
                                              </p:stCondLst>
                                            </p:cTn>
                                            <p:tgtEl>
                                              <p:spTgt spid="153"/>
                                            </p:tgtEl>
                                            <p:attrNameLst>
                                              <p:attrName>style.visibility</p:attrName>
                                            </p:attrNameLst>
                                          </p:cBhvr>
                                          <p:to>
                                            <p:strVal val="visible"/>
                                          </p:to>
                                        </p:set>
                                        <p:animEffect transition="in" filter="wipe(down)">
                                          <p:cBhvr>
                                            <p:cTn id="124" dur="100"/>
                                            <p:tgtEl>
                                              <p:spTgt spid="153"/>
                                            </p:tgtEl>
                                          </p:cBhvr>
                                        </p:animEffect>
                                      </p:childTnLst>
                                    </p:cTn>
                                  </p:par>
                                  <p:par>
                                    <p:cTn id="125" presetID="22" presetClass="entr" presetSubtype="4" fill="hold" nodeType="with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wipe(down)">
                                          <p:cBhvr>
                                            <p:cTn id="127" dur="100"/>
                                            <p:tgtEl>
                                              <p:spTgt spid="157"/>
                                            </p:tgtEl>
                                          </p:cBhvr>
                                        </p:animEffect>
                                      </p:childTnLst>
                                    </p:cTn>
                                  </p:par>
                                  <p:par>
                                    <p:cTn id="128" presetID="22" presetClass="entr" presetSubtype="4" fill="hold" nodeType="withEffect">
                                      <p:stCondLst>
                                        <p:cond delay="0"/>
                                      </p:stCondLst>
                                      <p:childTnLst>
                                        <p:set>
                                          <p:cBhvr>
                                            <p:cTn id="129" dur="1" fill="hold">
                                              <p:stCondLst>
                                                <p:cond delay="0"/>
                                              </p:stCondLst>
                                            </p:cTn>
                                            <p:tgtEl>
                                              <p:spTgt spid="159"/>
                                            </p:tgtEl>
                                            <p:attrNameLst>
                                              <p:attrName>style.visibility</p:attrName>
                                            </p:attrNameLst>
                                          </p:cBhvr>
                                          <p:to>
                                            <p:strVal val="visible"/>
                                          </p:to>
                                        </p:set>
                                        <p:animEffect transition="in" filter="wipe(down)">
                                          <p:cBhvr>
                                            <p:cTn id="130" dur="100"/>
                                            <p:tgtEl>
                                              <p:spTgt spid="159"/>
                                            </p:tgtEl>
                                          </p:cBhvr>
                                        </p:animEffect>
                                      </p:childTnLst>
                                    </p:cTn>
                                  </p:par>
                                  <p:par>
                                    <p:cTn id="131" presetID="22" presetClass="entr" presetSubtype="4"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wipe(down)">
                                          <p:cBhvr>
                                            <p:cTn id="133" dur="100"/>
                                            <p:tgtEl>
                                              <p:spTgt spid="158"/>
                                            </p:tgtEl>
                                          </p:cBhvr>
                                        </p:animEffect>
                                      </p:childTnLst>
                                    </p:cTn>
                                  </p:par>
                                  <p:par>
                                    <p:cTn id="134" presetID="22" presetClass="entr" presetSubtype="4" fill="hold" nodeType="withEffect">
                                      <p:stCondLst>
                                        <p:cond delay="0"/>
                                      </p:stCondLst>
                                      <p:childTnLst>
                                        <p:set>
                                          <p:cBhvr>
                                            <p:cTn id="135" dur="1" fill="hold">
                                              <p:stCondLst>
                                                <p:cond delay="0"/>
                                              </p:stCondLst>
                                            </p:cTn>
                                            <p:tgtEl>
                                              <p:spTgt spid="163"/>
                                            </p:tgtEl>
                                            <p:attrNameLst>
                                              <p:attrName>style.visibility</p:attrName>
                                            </p:attrNameLst>
                                          </p:cBhvr>
                                          <p:to>
                                            <p:strVal val="visible"/>
                                          </p:to>
                                        </p:set>
                                        <p:animEffect transition="in" filter="wipe(down)">
                                          <p:cBhvr>
                                            <p:cTn id="136" dur="100"/>
                                            <p:tgtEl>
                                              <p:spTgt spid="163"/>
                                            </p:tgtEl>
                                          </p:cBhvr>
                                        </p:animEffect>
                                      </p:childTnLst>
                                    </p:cTn>
                                  </p:par>
                                  <p:par>
                                    <p:cTn id="137" presetID="22" presetClass="entr" presetSubtype="4" fill="hold" nodeType="withEffect">
                                      <p:stCondLst>
                                        <p:cond delay="0"/>
                                      </p:stCondLst>
                                      <p:childTnLst>
                                        <p:set>
                                          <p:cBhvr>
                                            <p:cTn id="138" dur="1" fill="hold">
                                              <p:stCondLst>
                                                <p:cond delay="0"/>
                                              </p:stCondLst>
                                            </p:cTn>
                                            <p:tgtEl>
                                              <p:spTgt spid="155"/>
                                            </p:tgtEl>
                                            <p:attrNameLst>
                                              <p:attrName>style.visibility</p:attrName>
                                            </p:attrNameLst>
                                          </p:cBhvr>
                                          <p:to>
                                            <p:strVal val="visible"/>
                                          </p:to>
                                        </p:set>
                                        <p:animEffect transition="in" filter="wipe(down)">
                                          <p:cBhvr>
                                            <p:cTn id="139" dur="100"/>
                                            <p:tgtEl>
                                              <p:spTgt spid="155"/>
                                            </p:tgtEl>
                                          </p:cBhvr>
                                        </p:animEffect>
                                      </p:childTnLst>
                                    </p:cTn>
                                  </p:par>
                                  <p:par>
                                    <p:cTn id="140" presetID="22" presetClass="entr" presetSubtype="4" fill="hold" nodeType="withEffect">
                                      <p:stCondLst>
                                        <p:cond delay="0"/>
                                      </p:stCondLst>
                                      <p:childTnLst>
                                        <p:set>
                                          <p:cBhvr>
                                            <p:cTn id="141" dur="1" fill="hold">
                                              <p:stCondLst>
                                                <p:cond delay="0"/>
                                              </p:stCondLst>
                                            </p:cTn>
                                            <p:tgtEl>
                                              <p:spTgt spid="151"/>
                                            </p:tgtEl>
                                            <p:attrNameLst>
                                              <p:attrName>style.visibility</p:attrName>
                                            </p:attrNameLst>
                                          </p:cBhvr>
                                          <p:to>
                                            <p:strVal val="visible"/>
                                          </p:to>
                                        </p:set>
                                        <p:animEffect transition="in" filter="wipe(down)">
                                          <p:cBhvr>
                                            <p:cTn id="142" dur="100"/>
                                            <p:tgtEl>
                                              <p:spTgt spid="151"/>
                                            </p:tgtEl>
                                          </p:cBhvr>
                                        </p:animEffect>
                                      </p:childTnLst>
                                    </p:cTn>
                                  </p:par>
                                  <p:par>
                                    <p:cTn id="143" presetID="22" presetClass="entr" presetSubtype="4" fill="hold" nodeType="withEffect">
                                      <p:stCondLst>
                                        <p:cond delay="0"/>
                                      </p:stCondLst>
                                      <p:childTnLst>
                                        <p:set>
                                          <p:cBhvr>
                                            <p:cTn id="144" dur="1" fill="hold">
                                              <p:stCondLst>
                                                <p:cond delay="0"/>
                                              </p:stCondLst>
                                            </p:cTn>
                                            <p:tgtEl>
                                              <p:spTgt spid="156"/>
                                            </p:tgtEl>
                                            <p:attrNameLst>
                                              <p:attrName>style.visibility</p:attrName>
                                            </p:attrNameLst>
                                          </p:cBhvr>
                                          <p:to>
                                            <p:strVal val="visible"/>
                                          </p:to>
                                        </p:set>
                                        <p:animEffect transition="in" filter="wipe(down)">
                                          <p:cBhvr>
                                            <p:cTn id="145" dur="100"/>
                                            <p:tgtEl>
                                              <p:spTgt spid="156"/>
                                            </p:tgtEl>
                                          </p:cBhvr>
                                        </p:animEffect>
                                      </p:childTnLst>
                                    </p:cTn>
                                  </p:par>
                                  <p:par>
                                    <p:cTn id="146" presetID="22" presetClass="entr" presetSubtype="4" fill="hold" nodeType="withEffect">
                                      <p:stCondLst>
                                        <p:cond delay="0"/>
                                      </p:stCondLst>
                                      <p:childTnLst>
                                        <p:set>
                                          <p:cBhvr>
                                            <p:cTn id="147" dur="1" fill="hold">
                                              <p:stCondLst>
                                                <p:cond delay="0"/>
                                              </p:stCondLst>
                                            </p:cTn>
                                            <p:tgtEl>
                                              <p:spTgt spid="152"/>
                                            </p:tgtEl>
                                            <p:attrNameLst>
                                              <p:attrName>style.visibility</p:attrName>
                                            </p:attrNameLst>
                                          </p:cBhvr>
                                          <p:to>
                                            <p:strVal val="visible"/>
                                          </p:to>
                                        </p:set>
                                        <p:animEffect transition="in" filter="wipe(down)">
                                          <p:cBhvr>
                                            <p:cTn id="148" dur="100"/>
                                            <p:tgtEl>
                                              <p:spTgt spid="152"/>
                                            </p:tgtEl>
                                          </p:cBhvr>
                                        </p:animEffect>
                                      </p:childTnLst>
                                    </p:cTn>
                                  </p:par>
                                </p:childTnLst>
                              </p:cTn>
                            </p:par>
                            <p:par>
                              <p:cTn id="149" fill="hold">
                                <p:stCondLst>
                                  <p:cond delay="1600"/>
                                </p:stCondLst>
                                <p:childTnLst>
                                  <p:par>
                                    <p:cTn id="150" presetID="2" presetClass="entr" presetSubtype="4" fill="hold" grpId="0" nodeType="afterEffect">
                                      <p:stCondLst>
                                        <p:cond delay="300"/>
                                      </p:stCondLst>
                                      <p:childTnLst>
                                        <p:set>
                                          <p:cBhvr>
                                            <p:cTn id="151" dur="1" fill="hold">
                                              <p:stCondLst>
                                                <p:cond delay="0"/>
                                              </p:stCondLst>
                                            </p:cTn>
                                            <p:tgtEl>
                                              <p:spTgt spid="15"/>
                                            </p:tgtEl>
                                            <p:attrNameLst>
                                              <p:attrName>style.visibility</p:attrName>
                                            </p:attrNameLst>
                                          </p:cBhvr>
                                          <p:to>
                                            <p:strVal val="visible"/>
                                          </p:to>
                                        </p:set>
                                        <p:anim calcmode="lin" valueType="num">
                                          <p:cBhvr additive="base">
                                            <p:cTn id="152" dur="500" fill="hold"/>
                                            <p:tgtEl>
                                              <p:spTgt spid="15"/>
                                            </p:tgtEl>
                                            <p:attrNameLst>
                                              <p:attrName>ppt_x</p:attrName>
                                            </p:attrNameLst>
                                          </p:cBhvr>
                                          <p:tavLst>
                                            <p:tav tm="0">
                                              <p:val>
                                                <p:strVal val="#ppt_x"/>
                                              </p:val>
                                            </p:tav>
                                            <p:tav tm="100000">
                                              <p:val>
                                                <p:strVal val="#ppt_x"/>
                                              </p:val>
                                            </p:tav>
                                          </p:tavLst>
                                        </p:anim>
                                        <p:anim calcmode="lin" valueType="num">
                                          <p:cBhvr additive="base">
                                            <p:cTn id="153" dur="500" fill="hold"/>
                                            <p:tgtEl>
                                              <p:spTgt spid="15"/>
                                            </p:tgtEl>
                                            <p:attrNameLst>
                                              <p:attrName>ppt_y</p:attrName>
                                            </p:attrNameLst>
                                          </p:cBhvr>
                                          <p:tavLst>
                                            <p:tav tm="0">
                                              <p:val>
                                                <p:strVal val="1+#ppt_h/2"/>
                                              </p:val>
                                            </p:tav>
                                            <p:tav tm="100000">
                                              <p:val>
                                                <p:strVal val="#ppt_y"/>
                                              </p:val>
                                            </p:tav>
                                          </p:tavLst>
                                        </p:anim>
                                      </p:childTnLst>
                                    </p:cTn>
                                  </p:par>
                                </p:childTnLst>
                              </p:cTn>
                            </p:par>
                            <p:par>
                              <p:cTn id="154" fill="hold">
                                <p:stCondLst>
                                  <p:cond delay="2400"/>
                                </p:stCondLst>
                                <p:childTnLst>
                                  <p:par>
                                    <p:cTn id="155" presetID="42" presetClass="entr" presetSubtype="0" fill="hold" nodeType="after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fade">
                                          <p:cBhvr>
                                            <p:cTn id="157" dur="1000"/>
                                            <p:tgtEl>
                                              <p:spTgt spid="14"/>
                                            </p:tgtEl>
                                          </p:cBhvr>
                                        </p:animEffect>
                                        <p:anim calcmode="lin" valueType="num">
                                          <p:cBhvr>
                                            <p:cTn id="158" dur="1000" fill="hold"/>
                                            <p:tgtEl>
                                              <p:spTgt spid="14"/>
                                            </p:tgtEl>
                                            <p:attrNameLst>
                                              <p:attrName>ppt_x</p:attrName>
                                            </p:attrNameLst>
                                          </p:cBhvr>
                                          <p:tavLst>
                                            <p:tav tm="0">
                                              <p:val>
                                                <p:strVal val="#ppt_x"/>
                                              </p:val>
                                            </p:tav>
                                            <p:tav tm="100000">
                                              <p:val>
                                                <p:strVal val="#ppt_x"/>
                                              </p:val>
                                            </p:tav>
                                          </p:tavLst>
                                        </p:anim>
                                        <p:anim calcmode="lin" valueType="num">
                                          <p:cBhvr>
                                            <p:cTn id="159" dur="1000" fill="hold"/>
                                            <p:tgtEl>
                                              <p:spTgt spid="14"/>
                                            </p:tgtEl>
                                            <p:attrNameLst>
                                              <p:attrName>ppt_y</p:attrName>
                                            </p:attrNameLst>
                                          </p:cBhvr>
                                          <p:tavLst>
                                            <p:tav tm="0">
                                              <p:val>
                                                <p:strVal val="#ppt_y+.1"/>
                                              </p:val>
                                            </p:tav>
                                            <p:tav tm="100000">
                                              <p:val>
                                                <p:strVal val="#ppt_y"/>
                                              </p:val>
                                            </p:tav>
                                          </p:tavLst>
                                        </p:anim>
                                      </p:childTnLst>
                                    </p:cTn>
                                  </p:par>
                                </p:childTnLst>
                              </p:cTn>
                            </p:par>
                            <p:par>
                              <p:cTn id="160" fill="hold">
                                <p:stCondLst>
                                  <p:cond delay="3400"/>
                                </p:stCondLst>
                                <p:childTnLst>
                                  <p:par>
                                    <p:cTn id="161" presetID="10" presetClass="entr" presetSubtype="0" fill="hold" grpId="0" nodeType="afterEffect">
                                      <p:stCondLst>
                                        <p:cond delay="0"/>
                                      </p:stCondLst>
                                      <p:childTnLst>
                                        <p:set>
                                          <p:cBhvr>
                                            <p:cTn id="162" dur="1" fill="hold">
                                              <p:stCondLst>
                                                <p:cond delay="0"/>
                                              </p:stCondLst>
                                            </p:cTn>
                                            <p:tgtEl>
                                              <p:spTgt spid="169"/>
                                            </p:tgtEl>
                                            <p:attrNameLst>
                                              <p:attrName>style.visibility</p:attrName>
                                            </p:attrNameLst>
                                          </p:cBhvr>
                                          <p:to>
                                            <p:strVal val="visible"/>
                                          </p:to>
                                        </p:set>
                                        <p:animEffect transition="in" filter="fade">
                                          <p:cBhvr>
                                            <p:cTn id="163" dur="180"/>
                                            <p:tgtEl>
                                              <p:spTgt spid="169"/>
                                            </p:tgtEl>
                                          </p:cBhvr>
                                        </p:animEffect>
                                      </p:childTnLst>
                                    </p:cTn>
                                  </p:par>
                                </p:childTnLst>
                              </p:cTn>
                            </p:par>
                            <p:par>
                              <p:cTn id="164" fill="hold">
                                <p:stCondLst>
                                  <p:cond delay="3580"/>
                                </p:stCondLst>
                                <p:childTnLst>
                                  <p:par>
                                    <p:cTn id="165" presetID="10" presetClass="entr" presetSubtype="0" fill="hold" grpId="0" nodeType="afterEffect">
                                      <p:stCondLst>
                                        <p:cond delay="0"/>
                                      </p:stCondLst>
                                      <p:childTnLst>
                                        <p:set>
                                          <p:cBhvr>
                                            <p:cTn id="166" dur="1" fill="hold">
                                              <p:stCondLst>
                                                <p:cond delay="0"/>
                                              </p:stCondLst>
                                            </p:cTn>
                                            <p:tgtEl>
                                              <p:spTgt spid="170"/>
                                            </p:tgtEl>
                                            <p:attrNameLst>
                                              <p:attrName>style.visibility</p:attrName>
                                            </p:attrNameLst>
                                          </p:cBhvr>
                                          <p:to>
                                            <p:strVal val="visible"/>
                                          </p:to>
                                        </p:set>
                                        <p:animEffect transition="in" filter="fade">
                                          <p:cBhvr>
                                            <p:cTn id="167" dur="180"/>
                                            <p:tgtEl>
                                              <p:spTgt spid="170"/>
                                            </p:tgtEl>
                                          </p:cBhvr>
                                        </p:animEffect>
                                      </p:childTnLst>
                                    </p:cTn>
                                  </p:par>
                                </p:childTnLst>
                              </p:cTn>
                            </p:par>
                            <p:par>
                              <p:cTn id="168" fill="hold">
                                <p:stCondLst>
                                  <p:cond delay="3760"/>
                                </p:stCondLst>
                                <p:childTnLst>
                                  <p:par>
                                    <p:cTn id="169" presetID="10" presetClass="entr" presetSubtype="0" fill="hold" grpId="0" nodeType="afterEffect">
                                      <p:stCondLst>
                                        <p:cond delay="0"/>
                                      </p:stCondLst>
                                      <p:childTnLst>
                                        <p:set>
                                          <p:cBhvr>
                                            <p:cTn id="170" dur="1" fill="hold">
                                              <p:stCondLst>
                                                <p:cond delay="0"/>
                                              </p:stCondLst>
                                            </p:cTn>
                                            <p:tgtEl>
                                              <p:spTgt spid="171"/>
                                            </p:tgtEl>
                                            <p:attrNameLst>
                                              <p:attrName>style.visibility</p:attrName>
                                            </p:attrNameLst>
                                          </p:cBhvr>
                                          <p:to>
                                            <p:strVal val="visible"/>
                                          </p:to>
                                        </p:set>
                                        <p:animEffect transition="in" filter="fade">
                                          <p:cBhvr>
                                            <p:cTn id="171" dur="180"/>
                                            <p:tgtEl>
                                              <p:spTgt spid="171"/>
                                            </p:tgtEl>
                                          </p:cBhvr>
                                        </p:animEffect>
                                      </p:childTnLst>
                                    </p:cTn>
                                  </p:par>
                                </p:childTnLst>
                              </p:cTn>
                            </p:par>
                            <p:par>
                              <p:cTn id="172" fill="hold">
                                <p:stCondLst>
                                  <p:cond delay="3940"/>
                                </p:stCondLst>
                                <p:childTnLst>
                                  <p:par>
                                    <p:cTn id="173" presetID="10" presetClass="entr" presetSubtype="0" fill="hold" grpId="0" nodeType="afterEffect">
                                      <p:stCondLst>
                                        <p:cond delay="0"/>
                                      </p:stCondLst>
                                      <p:childTnLst>
                                        <p:set>
                                          <p:cBhvr>
                                            <p:cTn id="174" dur="1" fill="hold">
                                              <p:stCondLst>
                                                <p:cond delay="0"/>
                                              </p:stCondLst>
                                            </p:cTn>
                                            <p:tgtEl>
                                              <p:spTgt spid="174"/>
                                            </p:tgtEl>
                                            <p:attrNameLst>
                                              <p:attrName>style.visibility</p:attrName>
                                            </p:attrNameLst>
                                          </p:cBhvr>
                                          <p:to>
                                            <p:strVal val="visible"/>
                                          </p:to>
                                        </p:set>
                                        <p:animEffect transition="in" filter="fade">
                                          <p:cBhvr>
                                            <p:cTn id="175" dur="180"/>
                                            <p:tgtEl>
                                              <p:spTgt spid="174"/>
                                            </p:tgtEl>
                                          </p:cBhvr>
                                        </p:animEffect>
                                      </p:childTnLst>
                                    </p:cTn>
                                  </p:par>
                                </p:childTnLst>
                              </p:cTn>
                            </p:par>
                            <p:par>
                              <p:cTn id="176" fill="hold">
                                <p:stCondLst>
                                  <p:cond delay="4120"/>
                                </p:stCondLst>
                                <p:childTnLst>
                                  <p:par>
                                    <p:cTn id="177" presetID="10" presetClass="entr" presetSubtype="0" fill="hold" grpId="0" nodeType="afterEffect">
                                      <p:stCondLst>
                                        <p:cond delay="0"/>
                                      </p:stCondLst>
                                      <p:childTnLst>
                                        <p:set>
                                          <p:cBhvr>
                                            <p:cTn id="178" dur="1" fill="hold">
                                              <p:stCondLst>
                                                <p:cond delay="0"/>
                                              </p:stCondLst>
                                            </p:cTn>
                                            <p:tgtEl>
                                              <p:spTgt spid="173"/>
                                            </p:tgtEl>
                                            <p:attrNameLst>
                                              <p:attrName>style.visibility</p:attrName>
                                            </p:attrNameLst>
                                          </p:cBhvr>
                                          <p:to>
                                            <p:strVal val="visible"/>
                                          </p:to>
                                        </p:set>
                                        <p:animEffect transition="in" filter="fade">
                                          <p:cBhvr>
                                            <p:cTn id="179" dur="180"/>
                                            <p:tgtEl>
                                              <p:spTgt spid="173"/>
                                            </p:tgtEl>
                                          </p:cBhvr>
                                        </p:animEffect>
                                      </p:childTnLst>
                                    </p:cTn>
                                  </p:par>
                                </p:childTnLst>
                              </p:cTn>
                            </p:par>
                            <p:par>
                              <p:cTn id="180" fill="hold">
                                <p:stCondLst>
                                  <p:cond delay="4300"/>
                                </p:stCondLst>
                                <p:childTnLst>
                                  <p:par>
                                    <p:cTn id="181" presetID="37" presetClass="entr" presetSubtype="0" fill="hold" grpId="0" nodeType="after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900" decel="100000" fill="hold"/>
                                            <p:tgtEl>
                                              <p:spTgt spid="38"/>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400"/>
                                      </p:stCondLst>
                                      <p:childTnLst>
                                        <p:set>
                                          <p:cBhvr>
                                            <p:cTn id="188" dur="1" fill="hold">
                                              <p:stCondLst>
                                                <p:cond delay="0"/>
                                              </p:stCondLst>
                                            </p:cTn>
                                            <p:tgtEl>
                                              <p:spTgt spid="39"/>
                                            </p:tgtEl>
                                            <p:attrNameLst>
                                              <p:attrName>style.visibility</p:attrName>
                                            </p:attrNameLst>
                                          </p:cBhvr>
                                          <p:to>
                                            <p:strVal val="visible"/>
                                          </p:to>
                                        </p:set>
                                        <p:animEffect transition="in" filter="fade">
                                          <p:cBhvr>
                                            <p:cTn id="189" dur="1000"/>
                                            <p:tgtEl>
                                              <p:spTgt spid="39"/>
                                            </p:tgtEl>
                                          </p:cBhvr>
                                        </p:animEffect>
                                        <p:anim calcmode="lin" valueType="num">
                                          <p:cBhvr>
                                            <p:cTn id="190" dur="1000" fill="hold"/>
                                            <p:tgtEl>
                                              <p:spTgt spid="39"/>
                                            </p:tgtEl>
                                            <p:attrNameLst>
                                              <p:attrName>ppt_x</p:attrName>
                                            </p:attrNameLst>
                                          </p:cBhvr>
                                          <p:tavLst>
                                            <p:tav tm="0">
                                              <p:val>
                                                <p:strVal val="#ppt_x"/>
                                              </p:val>
                                            </p:tav>
                                            <p:tav tm="100000">
                                              <p:val>
                                                <p:strVal val="#ppt_x"/>
                                              </p:val>
                                            </p:tav>
                                          </p:tavLst>
                                        </p:anim>
                                        <p:anim calcmode="lin" valueType="num">
                                          <p:cBhvr>
                                            <p:cTn id="191" dur="900" decel="100000" fill="hold"/>
                                            <p:tgtEl>
                                              <p:spTgt spid="39"/>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64" grpId="0" animBg="1"/>
          <p:bldP spid="15" grpId="0" animBg="1"/>
          <p:bldP spid="38" grpId="0"/>
          <p:bldP spid="39" grpId="0"/>
          <p:bldP spid="169" grpId="0" animBg="1"/>
          <p:bldP spid="170" grpId="0" animBg="1"/>
          <p:bldP spid="171" grpId="0" animBg="1"/>
          <p:bldP spid="173" grpId="0" animBg="1"/>
          <p:bldP spid="17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a:off x="5009442" y="716611"/>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6002806" y="771507"/>
            <a:ext cx="3271281" cy="507831"/>
          </a:xfrm>
          <a:prstGeom prst="rect">
            <a:avLst/>
          </a:prstGeom>
        </p:spPr>
        <p:txBody>
          <a:bodyPr wrap="square" lIns="91409" tIns="45705" rIns="91409" bIns="45705">
            <a:normAutofit/>
          </a:bodyPr>
          <a:lstStyle/>
          <a:p>
            <a:r>
              <a:rPr lang="en-US" sz="2700" b="1" dirty="0">
                <a:solidFill>
                  <a:schemeClr val="bg1"/>
                </a:solidFill>
              </a:rPr>
              <a:t>Bury The Past</a:t>
            </a:r>
          </a:p>
        </p:txBody>
      </p:sp>
      <p:sp>
        <p:nvSpPr>
          <p:cNvPr id="57" name="TextBox 56"/>
          <p:cNvSpPr txBox="1"/>
          <p:nvPr/>
        </p:nvSpPr>
        <p:spPr>
          <a:xfrm>
            <a:off x="1760815" y="1671626"/>
            <a:ext cx="6750887" cy="4602321"/>
          </a:xfrm>
          <a:prstGeom prst="rect">
            <a:avLst/>
          </a:prstGeom>
          <a:noFill/>
        </p:spPr>
        <p:txBody>
          <a:bodyPr wrap="square" lIns="91409" tIns="45705" rIns="91409" bIns="45705" rtlCol="0">
            <a:normAutofit/>
          </a:bodyPr>
          <a:lstStyle/>
          <a:p>
            <a:pPr fontAlgn="base"/>
            <a:r>
              <a:rPr lang="en-AU" dirty="0"/>
              <a:t>There is a danger of yearning for the days of yore when classrooms (and students) were very different from what they are like now. The danger we face is in simply </a:t>
            </a:r>
            <a:r>
              <a:rPr lang="en-AU" i="1" dirty="0"/>
              <a:t>missing out</a:t>
            </a:r>
            <a:r>
              <a:rPr lang="en-AU" dirty="0"/>
              <a:t>.</a:t>
            </a:r>
          </a:p>
          <a:p>
            <a:pPr fontAlgn="base"/>
            <a:endParaRPr lang="en-AU" sz="1300" dirty="0">
              <a:solidFill>
                <a:schemeClr val="bg1"/>
              </a:solidFill>
            </a:endParaRPr>
          </a:p>
          <a:p>
            <a:pPr fontAlgn="base"/>
            <a:r>
              <a:rPr lang="en-AU" dirty="0"/>
              <a:t>When we stay stuck in the past, we can’t put an eye on the present and the future. We risk shunning learning opportunities and teachable moments as we yearn for a simpler time before technology changed the game. We can lose sight of the creativity and brilliance shining in our kids right here, right now.</a:t>
            </a:r>
          </a:p>
          <a:p>
            <a:pPr fontAlgn="base"/>
            <a:endParaRPr lang="en-AU" dirty="0"/>
          </a:p>
          <a:p>
            <a:pPr fontAlgn="base"/>
            <a:r>
              <a:rPr lang="en-AU" dirty="0"/>
              <a:t>This is a time for discovering the wonder and the challenges of what is happening now in education, and in the exponentially changing world. Embrace it, and it will embrace you back.</a:t>
            </a:r>
          </a:p>
          <a:p>
            <a:pPr fontAlgn="base"/>
            <a:endParaRPr lang="en-US" sz="1300" dirty="0">
              <a:solidFill>
                <a:schemeClr val="bg1"/>
              </a:solidFill>
            </a:endParaRPr>
          </a:p>
        </p:txBody>
      </p:sp>
      <p:sp>
        <p:nvSpPr>
          <p:cNvPr id="45" name="Rectangle 44"/>
          <p:cNvSpPr/>
          <p:nvPr/>
        </p:nvSpPr>
        <p:spPr>
          <a:xfrm>
            <a:off x="0" y="6384324"/>
            <a:ext cx="9144000" cy="47367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91409" tIns="45705" rIns="91409" bIns="45705" rtlCol="0" anchor="ctr"/>
          <a:lstStyle/>
          <a:p>
            <a:pPr algn="ctr"/>
            <a:endParaRPr lang="en-US"/>
          </a:p>
        </p:txBody>
      </p:sp>
      <p:grpSp>
        <p:nvGrpSpPr>
          <p:cNvPr id="90" name="Group 89">
            <a:extLst>
              <a:ext uri="{FF2B5EF4-FFF2-40B4-BE49-F238E27FC236}">
                <a16:creationId xmlns:a16="http://schemas.microsoft.com/office/drawing/2014/main" id="{E775A7A8-FDD7-4991-9954-E1A38B7612CC}"/>
              </a:ext>
            </a:extLst>
          </p:cNvPr>
          <p:cNvGrpSpPr/>
          <p:nvPr/>
        </p:nvGrpSpPr>
        <p:grpSpPr>
          <a:xfrm>
            <a:off x="173507" y="655481"/>
            <a:ext cx="1021585" cy="5660684"/>
            <a:chOff x="96062" y="655480"/>
            <a:chExt cx="1021585" cy="5660684"/>
          </a:xfrm>
        </p:grpSpPr>
        <p:sp>
          <p:nvSpPr>
            <p:cNvPr id="91" name="Oval 90">
              <a:extLst>
                <a:ext uri="{FF2B5EF4-FFF2-40B4-BE49-F238E27FC236}">
                  <a16:creationId xmlns:a16="http://schemas.microsoft.com/office/drawing/2014/main" id="{8EEF2B65-3B13-4A97-ACAA-5918B8E135E1}"/>
                </a:ext>
              </a:extLst>
            </p:cNvPr>
            <p:cNvSpPr/>
            <p:nvPr/>
          </p:nvSpPr>
          <p:spPr>
            <a:xfrm>
              <a:off x="127275" y="3079287"/>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2" name="Oval 91">
              <a:extLst>
                <a:ext uri="{FF2B5EF4-FFF2-40B4-BE49-F238E27FC236}">
                  <a16:creationId xmlns:a16="http://schemas.microsoft.com/office/drawing/2014/main" id="{5BACE089-487D-491F-A329-BDED88D71C10}"/>
                </a:ext>
              </a:extLst>
            </p:cNvPr>
            <p:cNvSpPr/>
            <p:nvPr/>
          </p:nvSpPr>
          <p:spPr>
            <a:xfrm>
              <a:off x="127275" y="655480"/>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3" name="Oval 92">
              <a:extLst>
                <a:ext uri="{FF2B5EF4-FFF2-40B4-BE49-F238E27FC236}">
                  <a16:creationId xmlns:a16="http://schemas.microsoft.com/office/drawing/2014/main" id="{B6B4E4B2-317D-4F68-B25E-1EFF43C6D93F}"/>
                </a:ext>
              </a:extLst>
            </p:cNvPr>
            <p:cNvSpPr/>
            <p:nvPr/>
          </p:nvSpPr>
          <p:spPr>
            <a:xfrm>
              <a:off x="118342" y="1907111"/>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4" name="Oval 93">
              <a:extLst>
                <a:ext uri="{FF2B5EF4-FFF2-40B4-BE49-F238E27FC236}">
                  <a16:creationId xmlns:a16="http://schemas.microsoft.com/office/drawing/2014/main" id="{EB7D4DC3-B2FF-4E3E-ABA3-4099CF82FFB2}"/>
                </a:ext>
              </a:extLst>
            </p:cNvPr>
            <p:cNvSpPr/>
            <p:nvPr/>
          </p:nvSpPr>
          <p:spPr>
            <a:xfrm>
              <a:off x="127275" y="5325792"/>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dirty="0"/>
            </a:p>
          </p:txBody>
        </p:sp>
        <p:pic>
          <p:nvPicPr>
            <p:cNvPr id="95" name="Picture 94">
              <a:extLst>
                <a:ext uri="{FF2B5EF4-FFF2-40B4-BE49-F238E27FC236}">
                  <a16:creationId xmlns:a16="http://schemas.microsoft.com/office/drawing/2014/main" id="{1C4A07D1-6AC9-4355-97F5-11BA66BAAB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314710" y="5477272"/>
              <a:ext cx="557832" cy="617273"/>
            </a:xfrm>
            <a:prstGeom prst="rect">
              <a:avLst/>
            </a:prstGeom>
          </p:spPr>
        </p:pic>
        <p:pic>
          <p:nvPicPr>
            <p:cNvPr id="96" name="Picture 95">
              <a:extLst>
                <a:ext uri="{FF2B5EF4-FFF2-40B4-BE49-F238E27FC236}">
                  <a16:creationId xmlns:a16="http://schemas.microsoft.com/office/drawing/2014/main" id="{FF46AD8A-B2FC-4E31-BDFC-6D96E2860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78" y="763455"/>
              <a:ext cx="635563" cy="731584"/>
            </a:xfrm>
            <a:prstGeom prst="rect">
              <a:avLst/>
            </a:prstGeom>
          </p:spPr>
        </p:pic>
        <p:grpSp>
          <p:nvGrpSpPr>
            <p:cNvPr id="97" name="Group 96">
              <a:extLst>
                <a:ext uri="{FF2B5EF4-FFF2-40B4-BE49-F238E27FC236}">
                  <a16:creationId xmlns:a16="http://schemas.microsoft.com/office/drawing/2014/main" id="{B84FDF20-4FD9-46A1-8728-65821F70C01D}"/>
                </a:ext>
              </a:extLst>
            </p:cNvPr>
            <p:cNvGrpSpPr/>
            <p:nvPr/>
          </p:nvGrpSpPr>
          <p:grpSpPr>
            <a:xfrm>
              <a:off x="96062" y="4233644"/>
              <a:ext cx="990372" cy="990372"/>
              <a:chOff x="1286104" y="4282974"/>
              <a:chExt cx="990372" cy="990372"/>
            </a:xfrm>
          </p:grpSpPr>
          <p:sp>
            <p:nvSpPr>
              <p:cNvPr id="100" name="Oval 99">
                <a:extLst>
                  <a:ext uri="{FF2B5EF4-FFF2-40B4-BE49-F238E27FC236}">
                    <a16:creationId xmlns:a16="http://schemas.microsoft.com/office/drawing/2014/main" id="{DC93EB72-78EB-4E32-BBBC-60617E531A7D}"/>
                  </a:ext>
                </a:extLst>
              </p:cNvPr>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pic>
            <p:nvPicPr>
              <p:cNvPr id="101" name="Picture 100">
                <a:extLst>
                  <a:ext uri="{FF2B5EF4-FFF2-40B4-BE49-F238E27FC236}">
                    <a16:creationId xmlns:a16="http://schemas.microsoft.com/office/drawing/2014/main" id="{91CEAE4C-5680-42E2-B0EC-53B80EC42F8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grpSp>
        <p:pic>
          <p:nvPicPr>
            <p:cNvPr id="98" name="Picture 97">
              <a:extLst>
                <a:ext uri="{FF2B5EF4-FFF2-40B4-BE49-F238E27FC236}">
                  <a16:creationId xmlns:a16="http://schemas.microsoft.com/office/drawing/2014/main" id="{90FA0F83-7987-4D7E-8D39-4C4F274E803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291850" y="1965736"/>
              <a:ext cx="649280" cy="754445"/>
            </a:xfrm>
            <a:prstGeom prst="rect">
              <a:avLst/>
            </a:prstGeom>
          </p:spPr>
        </p:pic>
        <p:pic>
          <p:nvPicPr>
            <p:cNvPr id="99" name="Picture 98">
              <a:extLst>
                <a:ext uri="{FF2B5EF4-FFF2-40B4-BE49-F238E27FC236}">
                  <a16:creationId xmlns:a16="http://schemas.microsoft.com/office/drawing/2014/main" id="{62CE8F34-7CAD-40B4-9132-334BBFDF21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778" y="3148528"/>
              <a:ext cx="673514" cy="754043"/>
            </a:xfrm>
            <a:prstGeom prst="rect">
              <a:avLst/>
            </a:prstGeom>
          </p:spPr>
        </p:pic>
      </p:grpSp>
    </p:spTree>
    <p:extLst>
      <p:ext uri="{BB962C8B-B14F-4D97-AF65-F5344CB8AC3E}">
        <p14:creationId xmlns:p14="http://schemas.microsoft.com/office/powerpoint/2010/main" val="42233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3682344" y="473676"/>
            <a:ext cx="645231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7" name="Freeform 5"/>
          <p:cNvSpPr>
            <a:spLocks/>
          </p:cNvSpPr>
          <p:nvPr/>
        </p:nvSpPr>
        <p:spPr bwMode="auto">
          <a:xfrm>
            <a:off x="4473378" y="754861"/>
            <a:ext cx="4712494" cy="4419599"/>
          </a:xfrm>
          <a:custGeom>
            <a:avLst/>
            <a:gdLst>
              <a:gd name="T0" fmla="*/ 1057 w 1589"/>
              <a:gd name="T1" fmla="*/ 1059 h 1474"/>
              <a:gd name="T2" fmla="*/ 1163 w 1589"/>
              <a:gd name="T3" fmla="*/ 1170 h 1474"/>
              <a:gd name="T4" fmla="*/ 1194 w 1589"/>
              <a:gd name="T5" fmla="*/ 1155 h 1474"/>
              <a:gd name="T6" fmla="*/ 1301 w 1589"/>
              <a:gd name="T7" fmla="*/ 1445 h 1474"/>
              <a:gd name="T8" fmla="*/ 1100 w 1589"/>
              <a:gd name="T9" fmla="*/ 1263 h 1474"/>
              <a:gd name="T10" fmla="*/ 1014 w 1589"/>
              <a:gd name="T11" fmla="*/ 1094 h 1474"/>
              <a:gd name="T12" fmla="*/ 930 w 1589"/>
              <a:gd name="T13" fmla="*/ 1088 h 1474"/>
              <a:gd name="T14" fmla="*/ 796 w 1589"/>
              <a:gd name="T15" fmla="*/ 1116 h 1474"/>
              <a:gd name="T16" fmla="*/ 714 w 1589"/>
              <a:gd name="T17" fmla="*/ 1135 h 1474"/>
              <a:gd name="T18" fmla="*/ 691 w 1589"/>
              <a:gd name="T19" fmla="*/ 1243 h 1474"/>
              <a:gd name="T20" fmla="*/ 701 w 1589"/>
              <a:gd name="T21" fmla="*/ 1406 h 1474"/>
              <a:gd name="T22" fmla="*/ 540 w 1589"/>
              <a:gd name="T23" fmla="*/ 1252 h 1474"/>
              <a:gd name="T24" fmla="*/ 654 w 1589"/>
              <a:gd name="T25" fmla="*/ 1182 h 1474"/>
              <a:gd name="T26" fmla="*/ 633 w 1589"/>
              <a:gd name="T27" fmla="*/ 1069 h 1474"/>
              <a:gd name="T28" fmla="*/ 456 w 1589"/>
              <a:gd name="T29" fmla="*/ 977 h 1474"/>
              <a:gd name="T30" fmla="*/ 394 w 1589"/>
              <a:gd name="T31" fmla="*/ 1005 h 1474"/>
              <a:gd name="T32" fmla="*/ 197 w 1589"/>
              <a:gd name="T33" fmla="*/ 1209 h 1474"/>
              <a:gd name="T34" fmla="*/ 197 w 1589"/>
              <a:gd name="T35" fmla="*/ 814 h 1474"/>
              <a:gd name="T36" fmla="*/ 380 w 1589"/>
              <a:gd name="T37" fmla="*/ 938 h 1474"/>
              <a:gd name="T38" fmla="*/ 470 w 1589"/>
              <a:gd name="T39" fmla="*/ 855 h 1474"/>
              <a:gd name="T40" fmla="*/ 504 w 1589"/>
              <a:gd name="T41" fmla="*/ 629 h 1474"/>
              <a:gd name="T42" fmla="*/ 400 w 1589"/>
              <a:gd name="T43" fmla="*/ 512 h 1474"/>
              <a:gd name="T44" fmla="*/ 241 w 1589"/>
              <a:gd name="T45" fmla="*/ 535 h 1474"/>
              <a:gd name="T46" fmla="*/ 241 w 1589"/>
              <a:gd name="T47" fmla="*/ 262 h 1474"/>
              <a:gd name="T48" fmla="*/ 378 w 1589"/>
              <a:gd name="T49" fmla="*/ 412 h 1474"/>
              <a:gd name="T50" fmla="*/ 519 w 1589"/>
              <a:gd name="T51" fmla="*/ 508 h 1474"/>
              <a:gd name="T52" fmla="*/ 710 w 1589"/>
              <a:gd name="T53" fmla="*/ 465 h 1474"/>
              <a:gd name="T54" fmla="*/ 768 w 1589"/>
              <a:gd name="T55" fmla="*/ 386 h 1474"/>
              <a:gd name="T56" fmla="*/ 631 w 1589"/>
              <a:gd name="T57" fmla="*/ 164 h 1474"/>
              <a:gd name="T58" fmla="*/ 960 w 1589"/>
              <a:gd name="T59" fmla="*/ 164 h 1474"/>
              <a:gd name="T60" fmla="*/ 823 w 1589"/>
              <a:gd name="T61" fmla="*/ 386 h 1474"/>
              <a:gd name="T62" fmla="*/ 881 w 1589"/>
              <a:gd name="T63" fmla="*/ 464 h 1474"/>
              <a:gd name="T64" fmla="*/ 1057 w 1589"/>
              <a:gd name="T65" fmla="*/ 492 h 1474"/>
              <a:gd name="T66" fmla="*/ 1129 w 1589"/>
              <a:gd name="T67" fmla="*/ 413 h 1474"/>
              <a:gd name="T68" fmla="*/ 1216 w 1589"/>
              <a:gd name="T69" fmla="*/ 312 h 1474"/>
              <a:gd name="T70" fmla="*/ 1216 w 1589"/>
              <a:gd name="T71" fmla="*/ 485 h 1474"/>
              <a:gd name="T72" fmla="*/ 1114 w 1589"/>
              <a:gd name="T73" fmla="*/ 501 h 1474"/>
              <a:gd name="T74" fmla="*/ 1070 w 1589"/>
              <a:gd name="T75" fmla="*/ 602 h 1474"/>
              <a:gd name="T76" fmla="*/ 1129 w 1589"/>
              <a:gd name="T77" fmla="*/ 784 h 1474"/>
              <a:gd name="T78" fmla="*/ 1220 w 1589"/>
              <a:gd name="T79" fmla="*/ 731 h 1474"/>
              <a:gd name="T80" fmla="*/ 1589 w 1589"/>
              <a:gd name="T81" fmla="*/ 793 h 1474"/>
              <a:gd name="T82" fmla="*/ 1233 w 1589"/>
              <a:gd name="T83" fmla="*/ 891 h 1474"/>
              <a:gd name="T84" fmla="*/ 1103 w 1589"/>
              <a:gd name="T85" fmla="*/ 90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9" h="1474">
                <a:moveTo>
                  <a:pt x="1062" y="977"/>
                </a:moveTo>
                <a:cubicBezTo>
                  <a:pt x="1042" y="1004"/>
                  <a:pt x="1040" y="1040"/>
                  <a:pt x="1057" y="1059"/>
                </a:cubicBezTo>
                <a:cubicBezTo>
                  <a:pt x="1075" y="1077"/>
                  <a:pt x="1106" y="1110"/>
                  <a:pt x="1126" y="1131"/>
                </a:cubicBezTo>
                <a:cubicBezTo>
                  <a:pt x="1147" y="1152"/>
                  <a:pt x="1163" y="1170"/>
                  <a:pt x="1163" y="1170"/>
                </a:cubicBezTo>
                <a:cubicBezTo>
                  <a:pt x="1163" y="1170"/>
                  <a:pt x="1172" y="1165"/>
                  <a:pt x="1183" y="1159"/>
                </a:cubicBezTo>
                <a:cubicBezTo>
                  <a:pt x="1183" y="1159"/>
                  <a:pt x="1183" y="1159"/>
                  <a:pt x="1194" y="1155"/>
                </a:cubicBezTo>
                <a:cubicBezTo>
                  <a:pt x="1274" y="1125"/>
                  <a:pt x="1363" y="1166"/>
                  <a:pt x="1392" y="1246"/>
                </a:cubicBezTo>
                <a:cubicBezTo>
                  <a:pt x="1422" y="1326"/>
                  <a:pt x="1381" y="1415"/>
                  <a:pt x="1301" y="1445"/>
                </a:cubicBezTo>
                <a:cubicBezTo>
                  <a:pt x="1221" y="1474"/>
                  <a:pt x="1132" y="1433"/>
                  <a:pt x="1102" y="1353"/>
                </a:cubicBezTo>
                <a:cubicBezTo>
                  <a:pt x="1084" y="1302"/>
                  <a:pt x="1100" y="1263"/>
                  <a:pt x="1100" y="1263"/>
                </a:cubicBezTo>
                <a:cubicBezTo>
                  <a:pt x="1113" y="1233"/>
                  <a:pt x="1106" y="1190"/>
                  <a:pt x="1085" y="1168"/>
                </a:cubicBezTo>
                <a:cubicBezTo>
                  <a:pt x="1064" y="1146"/>
                  <a:pt x="1032" y="1112"/>
                  <a:pt x="1014" y="1094"/>
                </a:cubicBezTo>
                <a:cubicBezTo>
                  <a:pt x="996" y="1075"/>
                  <a:pt x="967" y="1069"/>
                  <a:pt x="948" y="1080"/>
                </a:cubicBezTo>
                <a:cubicBezTo>
                  <a:pt x="948" y="1080"/>
                  <a:pt x="948" y="1080"/>
                  <a:pt x="930" y="1088"/>
                </a:cubicBezTo>
                <a:cubicBezTo>
                  <a:pt x="913" y="1096"/>
                  <a:pt x="896" y="1102"/>
                  <a:pt x="878" y="1106"/>
                </a:cubicBezTo>
                <a:cubicBezTo>
                  <a:pt x="851" y="1113"/>
                  <a:pt x="824" y="1116"/>
                  <a:pt x="796" y="1116"/>
                </a:cubicBezTo>
                <a:cubicBezTo>
                  <a:pt x="771" y="1116"/>
                  <a:pt x="771" y="1116"/>
                  <a:pt x="771" y="1116"/>
                </a:cubicBezTo>
                <a:cubicBezTo>
                  <a:pt x="745" y="1112"/>
                  <a:pt x="720" y="1120"/>
                  <a:pt x="714" y="1135"/>
                </a:cubicBezTo>
                <a:cubicBezTo>
                  <a:pt x="709" y="1149"/>
                  <a:pt x="699" y="1177"/>
                  <a:pt x="691" y="1197"/>
                </a:cubicBezTo>
                <a:cubicBezTo>
                  <a:pt x="684" y="1217"/>
                  <a:pt x="684" y="1238"/>
                  <a:pt x="691" y="1243"/>
                </a:cubicBezTo>
                <a:cubicBezTo>
                  <a:pt x="691" y="1243"/>
                  <a:pt x="691" y="1243"/>
                  <a:pt x="697" y="1248"/>
                </a:cubicBezTo>
                <a:cubicBezTo>
                  <a:pt x="742" y="1291"/>
                  <a:pt x="744" y="1362"/>
                  <a:pt x="701" y="1406"/>
                </a:cubicBezTo>
                <a:cubicBezTo>
                  <a:pt x="658" y="1451"/>
                  <a:pt x="588" y="1452"/>
                  <a:pt x="543" y="1410"/>
                </a:cubicBezTo>
                <a:cubicBezTo>
                  <a:pt x="499" y="1367"/>
                  <a:pt x="497" y="1296"/>
                  <a:pt x="540" y="1252"/>
                </a:cubicBezTo>
                <a:cubicBezTo>
                  <a:pt x="567" y="1224"/>
                  <a:pt x="581" y="1223"/>
                  <a:pt x="581" y="1223"/>
                </a:cubicBezTo>
                <a:cubicBezTo>
                  <a:pt x="614" y="1221"/>
                  <a:pt x="647" y="1202"/>
                  <a:pt x="654" y="1182"/>
                </a:cubicBezTo>
                <a:cubicBezTo>
                  <a:pt x="662" y="1161"/>
                  <a:pt x="672" y="1134"/>
                  <a:pt x="677" y="1121"/>
                </a:cubicBezTo>
                <a:cubicBezTo>
                  <a:pt x="682" y="1108"/>
                  <a:pt x="662" y="1085"/>
                  <a:pt x="633" y="1069"/>
                </a:cubicBezTo>
                <a:cubicBezTo>
                  <a:pt x="555" y="1007"/>
                  <a:pt x="555" y="1007"/>
                  <a:pt x="555" y="1007"/>
                </a:cubicBezTo>
                <a:cubicBezTo>
                  <a:pt x="533" y="983"/>
                  <a:pt x="488" y="969"/>
                  <a:pt x="456" y="977"/>
                </a:cubicBezTo>
                <a:cubicBezTo>
                  <a:pt x="452" y="978"/>
                  <a:pt x="452" y="978"/>
                  <a:pt x="452" y="978"/>
                </a:cubicBezTo>
                <a:cubicBezTo>
                  <a:pt x="419" y="986"/>
                  <a:pt x="394" y="998"/>
                  <a:pt x="394" y="1005"/>
                </a:cubicBezTo>
                <a:cubicBezTo>
                  <a:pt x="394" y="1005"/>
                  <a:pt x="394" y="1005"/>
                  <a:pt x="394" y="1012"/>
                </a:cubicBezTo>
                <a:cubicBezTo>
                  <a:pt x="394" y="1120"/>
                  <a:pt x="306" y="1209"/>
                  <a:pt x="197" y="1209"/>
                </a:cubicBezTo>
                <a:cubicBezTo>
                  <a:pt x="88" y="1209"/>
                  <a:pt x="0" y="1120"/>
                  <a:pt x="0" y="1012"/>
                </a:cubicBezTo>
                <a:cubicBezTo>
                  <a:pt x="0" y="903"/>
                  <a:pt x="88" y="814"/>
                  <a:pt x="197" y="814"/>
                </a:cubicBezTo>
                <a:cubicBezTo>
                  <a:pt x="280" y="814"/>
                  <a:pt x="342" y="892"/>
                  <a:pt x="342" y="892"/>
                </a:cubicBezTo>
                <a:cubicBezTo>
                  <a:pt x="363" y="917"/>
                  <a:pt x="380" y="938"/>
                  <a:pt x="380" y="938"/>
                </a:cubicBezTo>
                <a:cubicBezTo>
                  <a:pt x="380" y="938"/>
                  <a:pt x="404" y="933"/>
                  <a:pt x="434" y="925"/>
                </a:cubicBezTo>
                <a:cubicBezTo>
                  <a:pt x="464" y="918"/>
                  <a:pt x="480" y="887"/>
                  <a:pt x="470" y="855"/>
                </a:cubicBezTo>
                <a:cubicBezTo>
                  <a:pt x="470" y="855"/>
                  <a:pt x="462" y="829"/>
                  <a:pt x="462" y="783"/>
                </a:cubicBezTo>
                <a:cubicBezTo>
                  <a:pt x="462" y="705"/>
                  <a:pt x="504" y="629"/>
                  <a:pt x="504" y="629"/>
                </a:cubicBezTo>
                <a:cubicBezTo>
                  <a:pt x="520" y="600"/>
                  <a:pt x="509" y="564"/>
                  <a:pt x="479" y="550"/>
                </a:cubicBezTo>
                <a:cubicBezTo>
                  <a:pt x="400" y="512"/>
                  <a:pt x="400" y="512"/>
                  <a:pt x="400" y="512"/>
                </a:cubicBezTo>
                <a:cubicBezTo>
                  <a:pt x="371" y="497"/>
                  <a:pt x="325" y="502"/>
                  <a:pt x="299" y="523"/>
                </a:cubicBezTo>
                <a:cubicBezTo>
                  <a:pt x="299" y="523"/>
                  <a:pt x="283" y="535"/>
                  <a:pt x="241" y="535"/>
                </a:cubicBezTo>
                <a:cubicBezTo>
                  <a:pt x="166" y="535"/>
                  <a:pt x="104" y="474"/>
                  <a:pt x="104" y="399"/>
                </a:cubicBezTo>
                <a:cubicBezTo>
                  <a:pt x="104" y="323"/>
                  <a:pt x="166" y="262"/>
                  <a:pt x="241" y="262"/>
                </a:cubicBezTo>
                <a:cubicBezTo>
                  <a:pt x="316" y="262"/>
                  <a:pt x="378" y="323"/>
                  <a:pt x="378" y="399"/>
                </a:cubicBezTo>
                <a:cubicBezTo>
                  <a:pt x="378" y="412"/>
                  <a:pt x="378" y="412"/>
                  <a:pt x="378" y="412"/>
                </a:cubicBezTo>
                <a:cubicBezTo>
                  <a:pt x="375" y="426"/>
                  <a:pt x="397" y="449"/>
                  <a:pt x="426" y="463"/>
                </a:cubicBezTo>
                <a:cubicBezTo>
                  <a:pt x="519" y="508"/>
                  <a:pt x="519" y="508"/>
                  <a:pt x="519" y="508"/>
                </a:cubicBezTo>
                <a:cubicBezTo>
                  <a:pt x="548" y="522"/>
                  <a:pt x="595" y="519"/>
                  <a:pt x="623" y="501"/>
                </a:cubicBezTo>
                <a:cubicBezTo>
                  <a:pt x="710" y="465"/>
                  <a:pt x="710" y="465"/>
                  <a:pt x="710" y="465"/>
                </a:cubicBezTo>
                <a:cubicBezTo>
                  <a:pt x="742" y="457"/>
                  <a:pt x="768" y="423"/>
                  <a:pt x="768" y="390"/>
                </a:cubicBezTo>
                <a:cubicBezTo>
                  <a:pt x="768" y="386"/>
                  <a:pt x="768" y="386"/>
                  <a:pt x="768" y="386"/>
                </a:cubicBezTo>
                <a:cubicBezTo>
                  <a:pt x="768" y="353"/>
                  <a:pt x="745" y="312"/>
                  <a:pt x="716" y="296"/>
                </a:cubicBezTo>
                <a:cubicBezTo>
                  <a:pt x="716" y="296"/>
                  <a:pt x="631" y="245"/>
                  <a:pt x="631" y="164"/>
                </a:cubicBezTo>
                <a:cubicBezTo>
                  <a:pt x="631" y="74"/>
                  <a:pt x="705" y="0"/>
                  <a:pt x="796" y="0"/>
                </a:cubicBezTo>
                <a:cubicBezTo>
                  <a:pt x="886" y="0"/>
                  <a:pt x="960" y="74"/>
                  <a:pt x="960" y="164"/>
                </a:cubicBezTo>
                <a:cubicBezTo>
                  <a:pt x="960" y="245"/>
                  <a:pt x="875" y="296"/>
                  <a:pt x="875" y="296"/>
                </a:cubicBezTo>
                <a:cubicBezTo>
                  <a:pt x="846" y="312"/>
                  <a:pt x="823" y="353"/>
                  <a:pt x="823" y="386"/>
                </a:cubicBezTo>
                <a:cubicBezTo>
                  <a:pt x="823" y="390"/>
                  <a:pt x="823" y="390"/>
                  <a:pt x="823" y="390"/>
                </a:cubicBezTo>
                <a:cubicBezTo>
                  <a:pt x="823" y="423"/>
                  <a:pt x="849" y="456"/>
                  <a:pt x="881" y="464"/>
                </a:cubicBezTo>
                <a:cubicBezTo>
                  <a:pt x="956" y="493"/>
                  <a:pt x="956" y="493"/>
                  <a:pt x="956" y="493"/>
                </a:cubicBezTo>
                <a:cubicBezTo>
                  <a:pt x="984" y="510"/>
                  <a:pt x="1030" y="510"/>
                  <a:pt x="1057" y="492"/>
                </a:cubicBezTo>
                <a:cubicBezTo>
                  <a:pt x="1089" y="471"/>
                  <a:pt x="1089" y="471"/>
                  <a:pt x="1089" y="471"/>
                </a:cubicBezTo>
                <a:cubicBezTo>
                  <a:pt x="1116" y="453"/>
                  <a:pt x="1135" y="427"/>
                  <a:pt x="1129" y="413"/>
                </a:cubicBezTo>
                <a:cubicBezTo>
                  <a:pt x="1129" y="413"/>
                  <a:pt x="1129" y="413"/>
                  <a:pt x="1129" y="399"/>
                </a:cubicBezTo>
                <a:cubicBezTo>
                  <a:pt x="1129" y="351"/>
                  <a:pt x="1168" y="312"/>
                  <a:pt x="1216" y="312"/>
                </a:cubicBezTo>
                <a:cubicBezTo>
                  <a:pt x="1264" y="312"/>
                  <a:pt x="1302" y="351"/>
                  <a:pt x="1302" y="399"/>
                </a:cubicBezTo>
                <a:cubicBezTo>
                  <a:pt x="1302" y="447"/>
                  <a:pt x="1264" y="485"/>
                  <a:pt x="1216" y="485"/>
                </a:cubicBezTo>
                <a:cubicBezTo>
                  <a:pt x="1197" y="485"/>
                  <a:pt x="1197" y="485"/>
                  <a:pt x="1197" y="485"/>
                </a:cubicBezTo>
                <a:cubicBezTo>
                  <a:pt x="1179" y="476"/>
                  <a:pt x="1142" y="483"/>
                  <a:pt x="1114" y="501"/>
                </a:cubicBezTo>
                <a:cubicBezTo>
                  <a:pt x="1087" y="519"/>
                  <a:pt x="1087" y="519"/>
                  <a:pt x="1087" y="519"/>
                </a:cubicBezTo>
                <a:cubicBezTo>
                  <a:pt x="1059" y="537"/>
                  <a:pt x="1051" y="574"/>
                  <a:pt x="1070" y="602"/>
                </a:cubicBezTo>
                <a:cubicBezTo>
                  <a:pt x="1070" y="602"/>
                  <a:pt x="1129" y="693"/>
                  <a:pt x="1129" y="783"/>
                </a:cubicBezTo>
                <a:cubicBezTo>
                  <a:pt x="1129" y="784"/>
                  <a:pt x="1129" y="784"/>
                  <a:pt x="1129" y="784"/>
                </a:cubicBezTo>
                <a:cubicBezTo>
                  <a:pt x="1129" y="786"/>
                  <a:pt x="1144" y="787"/>
                  <a:pt x="1162" y="787"/>
                </a:cubicBezTo>
                <a:cubicBezTo>
                  <a:pt x="1180" y="786"/>
                  <a:pt x="1206" y="761"/>
                  <a:pt x="1220" y="731"/>
                </a:cubicBezTo>
                <a:cubicBezTo>
                  <a:pt x="1220" y="731"/>
                  <a:pt x="1285" y="596"/>
                  <a:pt x="1391" y="596"/>
                </a:cubicBezTo>
                <a:cubicBezTo>
                  <a:pt x="1500" y="596"/>
                  <a:pt x="1589" y="684"/>
                  <a:pt x="1589" y="793"/>
                </a:cubicBezTo>
                <a:cubicBezTo>
                  <a:pt x="1589" y="902"/>
                  <a:pt x="1500" y="990"/>
                  <a:pt x="1391" y="990"/>
                </a:cubicBezTo>
                <a:cubicBezTo>
                  <a:pt x="1299" y="990"/>
                  <a:pt x="1233" y="891"/>
                  <a:pt x="1233" y="891"/>
                </a:cubicBezTo>
                <a:cubicBezTo>
                  <a:pt x="1215" y="863"/>
                  <a:pt x="1183" y="841"/>
                  <a:pt x="1162" y="842"/>
                </a:cubicBezTo>
                <a:cubicBezTo>
                  <a:pt x="1141" y="843"/>
                  <a:pt x="1115" y="869"/>
                  <a:pt x="1103" y="900"/>
                </a:cubicBezTo>
                <a:lnTo>
                  <a:pt x="1062" y="977"/>
                </a:lnTo>
                <a:close/>
              </a:path>
            </a:pathLst>
          </a:custGeom>
          <a:solidFill>
            <a:schemeClr val="accent2">
              <a:lumMod val="50000"/>
            </a:schemeClr>
          </a:solidFill>
          <a:ln w="28575">
            <a:solidFill>
              <a:schemeClr val="accent2">
                <a:lumMod val="40000"/>
                <a:lumOff val="60000"/>
              </a:schemeClr>
            </a:solidFill>
          </a:ln>
        </p:spPr>
        <p:txBody>
          <a:bodyPr vert="horz" wrap="square" lIns="68555" tIns="34278" rIns="68555" bIns="34278" numCol="1" anchor="t" anchorCtr="0" compatLnSpc="1">
            <a:prstTxWarp prst="textNoShape">
              <a:avLst/>
            </a:prstTxWarp>
          </a:bodyPr>
          <a:lstStyle/>
          <a:p>
            <a:endParaRPr lang="en-US" sz="1300"/>
          </a:p>
        </p:txBody>
      </p:sp>
      <p:sp>
        <p:nvSpPr>
          <p:cNvPr id="22" name="Oval 21"/>
          <p:cNvSpPr/>
          <p:nvPr/>
        </p:nvSpPr>
        <p:spPr>
          <a:xfrm>
            <a:off x="4636006" y="3304289"/>
            <a:ext cx="990372" cy="990372"/>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20" name="Oval 19"/>
          <p:cNvSpPr/>
          <p:nvPr/>
        </p:nvSpPr>
        <p:spPr>
          <a:xfrm>
            <a:off x="7796537" y="4240417"/>
            <a:ext cx="819343" cy="819343"/>
          </a:xfrm>
          <a:prstGeom prst="ellipse">
            <a:avLst/>
          </a:prstGeom>
          <a:solidFill>
            <a:schemeClr val="accent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8" name="Oval 17"/>
          <p:cNvSpPr/>
          <p:nvPr/>
        </p:nvSpPr>
        <p:spPr>
          <a:xfrm>
            <a:off x="6467468" y="854361"/>
            <a:ext cx="818489" cy="818489"/>
          </a:xfrm>
          <a:prstGeom prst="ellipse">
            <a:avLst/>
          </a:pr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21" name="Oval 20"/>
          <p:cNvSpPr/>
          <p:nvPr/>
        </p:nvSpPr>
        <p:spPr>
          <a:xfrm>
            <a:off x="4903302" y="1627199"/>
            <a:ext cx="666935" cy="666935"/>
          </a:xfrm>
          <a:prstGeom prst="ellipse">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9" name="Oval 18"/>
          <p:cNvSpPr/>
          <p:nvPr/>
        </p:nvSpPr>
        <p:spPr>
          <a:xfrm>
            <a:off x="8162555" y="2648480"/>
            <a:ext cx="967563" cy="967563"/>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0" name="Oval 39"/>
          <p:cNvSpPr/>
          <p:nvPr/>
        </p:nvSpPr>
        <p:spPr>
          <a:xfrm>
            <a:off x="7871134" y="1751737"/>
            <a:ext cx="383075" cy="383075"/>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1" name="Oval 40"/>
          <p:cNvSpPr/>
          <p:nvPr/>
        </p:nvSpPr>
        <p:spPr>
          <a:xfrm>
            <a:off x="6178693" y="4506684"/>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0" name="Freeform 49"/>
          <p:cNvSpPr/>
          <p:nvPr/>
        </p:nvSpPr>
        <p:spPr>
          <a:xfrm flipH="1">
            <a:off x="0" y="725663"/>
            <a:ext cx="5491480"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1" name="Rectangle 50"/>
          <p:cNvSpPr/>
          <p:nvPr/>
        </p:nvSpPr>
        <p:spPr>
          <a:xfrm>
            <a:off x="334468" y="768349"/>
            <a:ext cx="4699812" cy="567082"/>
          </a:xfrm>
          <a:prstGeom prst="rect">
            <a:avLst/>
          </a:prstGeom>
        </p:spPr>
        <p:txBody>
          <a:bodyPr wrap="square" lIns="91409" tIns="45705" rIns="91409" bIns="45705">
            <a:normAutofit fontScale="92500"/>
          </a:bodyPr>
          <a:lstStyle/>
          <a:p>
            <a:r>
              <a:rPr lang="en-US" sz="2700" b="1" dirty="0">
                <a:solidFill>
                  <a:schemeClr val="tx1">
                    <a:lumMod val="50000"/>
                    <a:lumOff val="50000"/>
                  </a:schemeClr>
                </a:solidFill>
              </a:rPr>
              <a:t>Survey of teenagers &amp; teachers…</a:t>
            </a:r>
          </a:p>
        </p:txBody>
      </p:sp>
      <p:sp>
        <p:nvSpPr>
          <p:cNvPr id="52" name="TextBox 51"/>
          <p:cNvSpPr txBox="1"/>
          <p:nvPr/>
        </p:nvSpPr>
        <p:spPr>
          <a:xfrm>
            <a:off x="107480" y="1913421"/>
            <a:ext cx="3749318" cy="4021943"/>
          </a:xfrm>
          <a:prstGeom prst="rect">
            <a:avLst/>
          </a:prstGeom>
          <a:noFill/>
        </p:spPr>
        <p:txBody>
          <a:bodyPr wrap="square" lIns="91409" tIns="45705" rIns="91409" bIns="45705" rtlCol="0">
            <a:normAutofit fontScale="92500"/>
          </a:bodyPr>
          <a:lstStyle/>
          <a:p>
            <a:r>
              <a:rPr lang="en-US" sz="1600" dirty="0"/>
              <a:t>Students are under so much more pressure than we ever were to succeed, to be the coolest, to be the funniest, to be accepted – everything they do is broadcast through social media. </a:t>
            </a:r>
          </a:p>
          <a:p>
            <a:endParaRPr lang="en-US" sz="1600" dirty="0"/>
          </a:p>
          <a:p>
            <a:r>
              <a:rPr lang="en-US" sz="1600" dirty="0"/>
              <a:t>They  have to be “on” all the time – how many likes did their last post get?</a:t>
            </a:r>
          </a:p>
          <a:p>
            <a:endParaRPr lang="en-US" sz="1600" dirty="0"/>
          </a:p>
          <a:p>
            <a:r>
              <a:rPr lang="en-US" sz="1600" dirty="0"/>
              <a:t>Home life, extended family, peer pressure, money, food, no clean clothes, babysitting their siblings, looking after grandparents.</a:t>
            </a:r>
          </a:p>
          <a:p>
            <a:endParaRPr lang="en-US" sz="1600" dirty="0"/>
          </a:p>
          <a:p>
            <a:r>
              <a:rPr lang="en-US" sz="1600" dirty="0"/>
              <a:t>They need to have an environment where they feel accepted and understood – not judged, but a place they can make mistakes, have an off day and that’s OK.</a:t>
            </a:r>
          </a:p>
          <a:p>
            <a:pPr algn="just"/>
            <a:endParaRPr lang="en-US" sz="13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98" y="4596748"/>
            <a:ext cx="379509" cy="3154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722" y="3410670"/>
            <a:ext cx="557832" cy="6172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170" y="1683540"/>
            <a:ext cx="397799" cy="4618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6211" y="2668790"/>
            <a:ext cx="621846" cy="69043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160" y="1819500"/>
            <a:ext cx="224048" cy="22404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3296" y="4292683"/>
            <a:ext cx="525826" cy="60812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8069" y="2397049"/>
            <a:ext cx="1380864" cy="1394581"/>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214" y="947352"/>
            <a:ext cx="484674" cy="603557"/>
          </a:xfrm>
          <a:prstGeom prst="rect">
            <a:avLst/>
          </a:prstGeom>
        </p:spPr>
      </p:pic>
      <p:sp>
        <p:nvSpPr>
          <p:cNvPr id="26" name="Rectangle 25"/>
          <p:cNvSpPr/>
          <p:nvPr/>
        </p:nvSpPr>
        <p:spPr>
          <a:xfrm>
            <a:off x="0" y="6384324"/>
            <a:ext cx="9144000" cy="47367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09" tIns="45705" rIns="91409" bIns="45705" rtlCol="0" anchor="ctr"/>
          <a:lstStyle/>
          <a:p>
            <a:pPr algn="ctr"/>
            <a:endParaRPr lang="en-US"/>
          </a:p>
        </p:txBody>
      </p:sp>
      <p:sp>
        <p:nvSpPr>
          <p:cNvPr id="27" name="Rectangle 26"/>
          <p:cNvSpPr/>
          <p:nvPr/>
        </p:nvSpPr>
        <p:spPr>
          <a:xfrm>
            <a:off x="0" y="0"/>
            <a:ext cx="9144000" cy="47367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33440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250"/>
                                        <p:tgtEl>
                                          <p:spTgt spid="36"/>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5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5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50"/>
                                        <p:tgtEl>
                                          <p:spTgt spid="2"/>
                                        </p:tgtEl>
                                      </p:cBhvr>
                                    </p:animEffect>
                                  </p:childTnLst>
                                </p:cTn>
                              </p:par>
                            </p:childTnLst>
                          </p:cTn>
                        </p:par>
                        <p:par>
                          <p:cTn id="49" fill="hold">
                            <p:stCondLst>
                              <p:cond delay="225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5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250"/>
                                        <p:tgtEl>
                                          <p:spTgt spid="3"/>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25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5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0" grpId="0" animBg="1"/>
      <p:bldP spid="18" grpId="0" animBg="1"/>
      <p:bldP spid="21" grpId="0" animBg="1"/>
      <p:bldP spid="1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6651"/>
          <p:cNvSpPr>
            <a:spLocks noChangeArrowheads="1"/>
          </p:cNvSpPr>
          <p:nvPr/>
        </p:nvSpPr>
        <p:spPr bwMode="auto">
          <a:xfrm rot="20519186" flipH="1">
            <a:off x="2231441" y="4369135"/>
            <a:ext cx="3653261" cy="2869888"/>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bg1"/>
          </a:solidFill>
          <a:ln/>
          <a:extLst/>
        </p:spPr>
        <p:style>
          <a:lnRef idx="2">
            <a:schemeClr val="dk1"/>
          </a:lnRef>
          <a:fillRef idx="0">
            <a:schemeClr val="dk1"/>
          </a:fillRef>
          <a:effectRef idx="1">
            <a:schemeClr val="dk1"/>
          </a:effectRef>
          <a:fontRef idx="minor">
            <a:schemeClr val="tx1"/>
          </a:fontRef>
        </p:style>
        <p:txBody>
          <a:bodyPr wrap="none" lIns="91409" tIns="45705" rIns="91409" bIns="45705" anchor="ctr">
            <a:normAutofit/>
          </a:bodyPr>
          <a:lstStyle/>
          <a:p>
            <a:endParaRPr lang="en-US" sz="1300"/>
          </a:p>
        </p:txBody>
      </p:sp>
      <p:sp>
        <p:nvSpPr>
          <p:cNvPr id="118" name="Freeform 6651"/>
          <p:cNvSpPr>
            <a:spLocks noChangeArrowheads="1"/>
          </p:cNvSpPr>
          <p:nvPr/>
        </p:nvSpPr>
        <p:spPr bwMode="auto">
          <a:xfrm rot="737734">
            <a:off x="5440139" y="4234913"/>
            <a:ext cx="3653261" cy="2869888"/>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tx2">
              <a:lumMod val="75000"/>
            </a:schemeClr>
          </a:solidFill>
          <a:ln>
            <a:noFill/>
          </a:ln>
          <a:effectLst/>
          <a:extLst/>
        </p:spPr>
        <p:txBody>
          <a:bodyPr wrap="none" lIns="91409" tIns="45705" rIns="91409" bIns="45705" anchor="ctr"/>
          <a:lstStyle/>
          <a:p>
            <a:endParaRPr lang="en-US" sz="1300"/>
          </a:p>
        </p:txBody>
      </p:sp>
      <p:sp>
        <p:nvSpPr>
          <p:cNvPr id="16" name="Oval 15"/>
          <p:cNvSpPr/>
          <p:nvPr/>
        </p:nvSpPr>
        <p:spPr>
          <a:xfrm>
            <a:off x="1461143" y="1660693"/>
            <a:ext cx="430718" cy="430718"/>
          </a:xfrm>
          <a:prstGeom prst="ellipse">
            <a:avLst/>
          </a:prstGeom>
          <a:solidFill>
            <a:schemeClr val="accent5">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1146766" y="4510214"/>
            <a:ext cx="1064593" cy="867677"/>
            <a:chOff x="4225563" y="3591328"/>
            <a:chExt cx="2287697" cy="1864546"/>
          </a:xfrm>
          <a:solidFill>
            <a:schemeClr val="accent2">
              <a:lumMod val="20000"/>
              <a:lumOff val="80000"/>
            </a:schemeClr>
          </a:solidFill>
        </p:grpSpPr>
        <p:sp>
          <p:nvSpPr>
            <p:cNvPr id="4" name="Freeform 6641"/>
            <p:cNvSpPr>
              <a:spLocks noChangeArrowheads="1"/>
            </p:cNvSpPr>
            <p:nvPr/>
          </p:nvSpPr>
          <p:spPr bwMode="auto">
            <a:xfrm>
              <a:off x="4652198" y="5086325"/>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grpFill/>
            <a:ln>
              <a:noFill/>
            </a:ln>
            <a:effectLst/>
            <a:extLst/>
          </p:spPr>
          <p:txBody>
            <a:bodyPr wrap="none" anchor="ctr">
              <a:normAutofit fontScale="47500" lnSpcReduction="20000"/>
            </a:bodyPr>
            <a:lstStyle/>
            <a:p>
              <a:endParaRPr lang="en-US" sz="1300"/>
            </a:p>
          </p:txBody>
        </p:sp>
        <p:sp>
          <p:nvSpPr>
            <p:cNvPr id="5" name="Freeform 6642"/>
            <p:cNvSpPr>
              <a:spLocks noChangeArrowheads="1"/>
            </p:cNvSpPr>
            <p:nvPr/>
          </p:nvSpPr>
          <p:spPr bwMode="auto">
            <a:xfrm>
              <a:off x="4312907" y="4945224"/>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grpFill/>
            <a:ln>
              <a:noFill/>
            </a:ln>
            <a:effectLst/>
            <a:extLst/>
          </p:spPr>
          <p:txBody>
            <a:bodyPr wrap="none" anchor="ctr">
              <a:normAutofit fontScale="32500" lnSpcReduction="20000"/>
            </a:bodyPr>
            <a:lstStyle/>
            <a:p>
              <a:endParaRPr lang="en-US" sz="1300"/>
            </a:p>
          </p:txBody>
        </p:sp>
        <p:sp>
          <p:nvSpPr>
            <p:cNvPr id="6" name="Freeform 6643"/>
            <p:cNvSpPr>
              <a:spLocks noChangeArrowheads="1"/>
            </p:cNvSpPr>
            <p:nvPr/>
          </p:nvSpPr>
          <p:spPr bwMode="auto">
            <a:xfrm>
              <a:off x="4242360" y="3910486"/>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grpFill/>
            <a:ln>
              <a:noFill/>
            </a:ln>
            <a:effectLst/>
            <a:extLst/>
          </p:spPr>
          <p:txBody>
            <a:bodyPr wrap="none" anchor="ctr">
              <a:normAutofit fontScale="25000" lnSpcReduction="20000"/>
            </a:bodyPr>
            <a:lstStyle/>
            <a:p>
              <a:endParaRPr lang="en-US" sz="1300"/>
            </a:p>
          </p:txBody>
        </p:sp>
        <p:sp>
          <p:nvSpPr>
            <p:cNvPr id="7" name="Freeform 6644"/>
            <p:cNvSpPr>
              <a:spLocks noChangeArrowheads="1"/>
            </p:cNvSpPr>
            <p:nvPr/>
          </p:nvSpPr>
          <p:spPr bwMode="auto">
            <a:xfrm>
              <a:off x="4242360" y="4226283"/>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grpFill/>
            <a:ln>
              <a:noFill/>
            </a:ln>
            <a:effectLst/>
            <a:extLst/>
          </p:spPr>
          <p:txBody>
            <a:bodyPr wrap="none" anchor="ctr">
              <a:normAutofit fontScale="25000" lnSpcReduction="20000"/>
            </a:bodyPr>
            <a:lstStyle/>
            <a:p>
              <a:endParaRPr lang="en-US" sz="1300"/>
            </a:p>
          </p:txBody>
        </p:sp>
        <p:sp>
          <p:nvSpPr>
            <p:cNvPr id="8" name="Freeform 6645"/>
            <p:cNvSpPr>
              <a:spLocks noChangeArrowheads="1"/>
            </p:cNvSpPr>
            <p:nvPr/>
          </p:nvSpPr>
          <p:spPr bwMode="auto">
            <a:xfrm>
              <a:off x="4242360" y="4542079"/>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grpFill/>
            <a:ln>
              <a:noFill/>
            </a:ln>
            <a:effectLst/>
            <a:extLst/>
          </p:spPr>
          <p:txBody>
            <a:bodyPr wrap="none" anchor="ctr">
              <a:normAutofit fontScale="25000" lnSpcReduction="20000"/>
            </a:bodyPr>
            <a:lstStyle/>
            <a:p>
              <a:endParaRPr lang="en-US" sz="1300"/>
            </a:p>
          </p:txBody>
        </p:sp>
        <p:sp>
          <p:nvSpPr>
            <p:cNvPr id="9" name="Freeform 6646"/>
            <p:cNvSpPr>
              <a:spLocks noChangeArrowheads="1"/>
            </p:cNvSpPr>
            <p:nvPr/>
          </p:nvSpPr>
          <p:spPr bwMode="auto">
            <a:xfrm>
              <a:off x="4242360" y="4824281"/>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grpFill/>
            <a:ln>
              <a:noFill/>
            </a:ln>
            <a:effectLst/>
            <a:extLst/>
          </p:spPr>
          <p:txBody>
            <a:bodyPr wrap="none" anchor="ctr">
              <a:normAutofit fontScale="25000" lnSpcReduction="20000"/>
            </a:bodyPr>
            <a:lstStyle/>
            <a:p>
              <a:endParaRPr lang="en-US" sz="1300"/>
            </a:p>
          </p:txBody>
        </p:sp>
        <p:sp>
          <p:nvSpPr>
            <p:cNvPr id="10" name="Freeform 6647"/>
            <p:cNvSpPr>
              <a:spLocks noChangeArrowheads="1"/>
            </p:cNvSpPr>
            <p:nvPr/>
          </p:nvSpPr>
          <p:spPr bwMode="auto">
            <a:xfrm>
              <a:off x="4225563" y="3591328"/>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grpFill/>
            <a:ln>
              <a:noFill/>
            </a:ln>
            <a:effectLst/>
            <a:extLst/>
          </p:spPr>
          <p:txBody>
            <a:bodyPr wrap="none" anchor="ctr">
              <a:normAutofit fontScale="25000" lnSpcReduction="20000"/>
            </a:bodyPr>
            <a:lstStyle/>
            <a:p>
              <a:endParaRPr lang="en-US" sz="1300"/>
            </a:p>
          </p:txBody>
        </p:sp>
      </p:grpSp>
      <p:sp>
        <p:nvSpPr>
          <p:cNvPr id="12" name="Oval 11"/>
          <p:cNvSpPr/>
          <p:nvPr/>
        </p:nvSpPr>
        <p:spPr>
          <a:xfrm>
            <a:off x="827760" y="3533636"/>
            <a:ext cx="900338" cy="900338"/>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3" name="Oval 12"/>
          <p:cNvSpPr/>
          <p:nvPr/>
        </p:nvSpPr>
        <p:spPr>
          <a:xfrm>
            <a:off x="1647021" y="3505853"/>
            <a:ext cx="943256" cy="943256"/>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4" name="Oval 13"/>
          <p:cNvSpPr/>
          <p:nvPr/>
        </p:nvSpPr>
        <p:spPr>
          <a:xfrm>
            <a:off x="1266242" y="2797790"/>
            <a:ext cx="817872" cy="817872"/>
          </a:xfrm>
          <a:prstGeom prst="ellipse">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5" name="Oval 14"/>
          <p:cNvSpPr/>
          <p:nvPr/>
        </p:nvSpPr>
        <p:spPr>
          <a:xfrm>
            <a:off x="1947058" y="2704109"/>
            <a:ext cx="962639" cy="962639"/>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8" name="Oval 17"/>
          <p:cNvSpPr/>
          <p:nvPr/>
        </p:nvSpPr>
        <p:spPr>
          <a:xfrm>
            <a:off x="308421" y="1689348"/>
            <a:ext cx="1058903" cy="1058903"/>
          </a:xfrm>
          <a:prstGeom prst="ellipse">
            <a:avLst/>
          </a:prstGeom>
          <a:solidFill>
            <a:schemeClr val="accent6">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9" name="Oval 18"/>
          <p:cNvSpPr/>
          <p:nvPr/>
        </p:nvSpPr>
        <p:spPr>
          <a:xfrm>
            <a:off x="1780425" y="1109200"/>
            <a:ext cx="962639" cy="962639"/>
          </a:xfrm>
          <a:prstGeom prst="ellipse">
            <a:avLst/>
          </a:pr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7" name="Oval 16"/>
          <p:cNvSpPr/>
          <p:nvPr/>
        </p:nvSpPr>
        <p:spPr>
          <a:xfrm>
            <a:off x="356554" y="2566667"/>
            <a:ext cx="962639" cy="962639"/>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20" name="Oval 19"/>
          <p:cNvSpPr/>
          <p:nvPr/>
        </p:nvSpPr>
        <p:spPr>
          <a:xfrm>
            <a:off x="1289396" y="2024124"/>
            <a:ext cx="875126" cy="875126"/>
          </a:xfrm>
          <a:prstGeom prst="ellipse">
            <a:avLst/>
          </a:prstGeom>
          <a:solidFill>
            <a:schemeClr val="accent4">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21" name="Oval 20"/>
          <p:cNvSpPr/>
          <p:nvPr/>
        </p:nvSpPr>
        <p:spPr>
          <a:xfrm>
            <a:off x="906308" y="990196"/>
            <a:ext cx="875126" cy="875126"/>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22" name="Oval 21"/>
          <p:cNvSpPr/>
          <p:nvPr/>
        </p:nvSpPr>
        <p:spPr>
          <a:xfrm>
            <a:off x="2194316" y="1880188"/>
            <a:ext cx="875126" cy="875126"/>
          </a:xfrm>
          <a:prstGeom prst="ellipse">
            <a:avLst/>
          </a:prstGeom>
          <a:solidFill>
            <a:schemeClr val="tx2">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4" name="Oval 43"/>
          <p:cNvSpPr/>
          <p:nvPr/>
        </p:nvSpPr>
        <p:spPr>
          <a:xfrm>
            <a:off x="1506055" y="4180422"/>
            <a:ext cx="292923" cy="292923"/>
          </a:xfrm>
          <a:prstGeom prst="ellipse">
            <a:avLst/>
          </a:pr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70000" lnSpcReduction="20000"/>
          </a:bodyPr>
          <a:lstStyle/>
          <a:p>
            <a:pPr algn="ctr"/>
            <a:endParaRPr lang="en-US" sz="1300"/>
          </a:p>
        </p:txBody>
      </p:sp>
      <p:sp>
        <p:nvSpPr>
          <p:cNvPr id="45" name="Oval 44"/>
          <p:cNvSpPr/>
          <p:nvPr/>
        </p:nvSpPr>
        <p:spPr>
          <a:xfrm>
            <a:off x="1121478" y="3217448"/>
            <a:ext cx="292923" cy="292923"/>
          </a:xfrm>
          <a:prstGeom prst="ellipse">
            <a:avLst/>
          </a:pr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70000" lnSpcReduction="20000"/>
          </a:bodyPr>
          <a:lstStyle/>
          <a:p>
            <a:pPr algn="ctr"/>
            <a:endParaRPr lang="en-US" sz="1300"/>
          </a:p>
        </p:txBody>
      </p:sp>
      <p:sp>
        <p:nvSpPr>
          <p:cNvPr id="46" name="Oval 45"/>
          <p:cNvSpPr/>
          <p:nvPr/>
        </p:nvSpPr>
        <p:spPr>
          <a:xfrm>
            <a:off x="2030689" y="2487917"/>
            <a:ext cx="354437" cy="354437"/>
          </a:xfrm>
          <a:prstGeom prst="ellipse">
            <a:avLst/>
          </a:pr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92500" lnSpcReduction="20000"/>
          </a:bodyPr>
          <a:lstStyle/>
          <a:p>
            <a:pPr algn="ctr"/>
            <a:endParaRPr lang="en-US" sz="1300"/>
          </a:p>
        </p:txBody>
      </p:sp>
      <p:sp>
        <p:nvSpPr>
          <p:cNvPr id="47" name="Oval 46"/>
          <p:cNvSpPr/>
          <p:nvPr/>
        </p:nvSpPr>
        <p:spPr>
          <a:xfrm>
            <a:off x="1064701" y="2525388"/>
            <a:ext cx="428868" cy="428868"/>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8" name="Oval 47"/>
          <p:cNvSpPr/>
          <p:nvPr/>
        </p:nvSpPr>
        <p:spPr>
          <a:xfrm>
            <a:off x="1206215" y="1826148"/>
            <a:ext cx="322215" cy="322215"/>
          </a:xfrm>
          <a:prstGeom prst="ellipse">
            <a:avLst/>
          </a:prstGeom>
          <a:solidFill>
            <a:schemeClr val="accent5">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85000" lnSpcReduction="20000"/>
          </a:bodyPr>
          <a:lstStyle/>
          <a:p>
            <a:pPr algn="ctr"/>
            <a:endParaRPr lang="en-US" sz="1300"/>
          </a:p>
        </p:txBody>
      </p:sp>
      <p:sp>
        <p:nvSpPr>
          <p:cNvPr id="49" name="Oval 48"/>
          <p:cNvSpPr/>
          <p:nvPr/>
        </p:nvSpPr>
        <p:spPr>
          <a:xfrm>
            <a:off x="334248" y="2456424"/>
            <a:ext cx="354437" cy="354437"/>
          </a:xfrm>
          <a:prstGeom prst="ellipse">
            <a:avLst/>
          </a:prstGeom>
          <a:solidFill>
            <a:schemeClr val="accent5">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92500" lnSpcReduction="20000"/>
          </a:bodyPr>
          <a:lstStyle/>
          <a:p>
            <a:pPr algn="ctr"/>
            <a:endParaRPr lang="en-US" sz="1300"/>
          </a:p>
        </p:txBody>
      </p:sp>
      <p:sp>
        <p:nvSpPr>
          <p:cNvPr id="50" name="Oval 49"/>
          <p:cNvSpPr/>
          <p:nvPr/>
        </p:nvSpPr>
        <p:spPr>
          <a:xfrm>
            <a:off x="690963" y="3401165"/>
            <a:ext cx="322215" cy="322215"/>
          </a:xfrm>
          <a:prstGeom prst="ellipse">
            <a:avLst/>
          </a:prstGeom>
          <a:solidFill>
            <a:schemeClr val="accent5">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fontScale="85000" lnSpcReduction="20000"/>
          </a:bodyPr>
          <a:lstStyle/>
          <a:p>
            <a:pPr algn="ctr"/>
            <a:endParaRPr lang="en-US" sz="1300"/>
          </a:p>
        </p:txBody>
      </p:sp>
      <p:sp>
        <p:nvSpPr>
          <p:cNvPr id="51" name="Oval 50"/>
          <p:cNvSpPr/>
          <p:nvPr/>
        </p:nvSpPr>
        <p:spPr>
          <a:xfrm>
            <a:off x="1753127" y="1833944"/>
            <a:ext cx="512041" cy="512041"/>
          </a:xfrm>
          <a:prstGeom prst="ellipse">
            <a:avLst/>
          </a:prstGeom>
          <a:solidFill>
            <a:schemeClr val="accent4">
              <a:lumMod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2" name="Oval 51"/>
          <p:cNvSpPr/>
          <p:nvPr/>
        </p:nvSpPr>
        <p:spPr>
          <a:xfrm>
            <a:off x="1520686" y="3365972"/>
            <a:ext cx="428868" cy="428868"/>
          </a:xfrm>
          <a:prstGeom prst="ellipse">
            <a:avLst/>
          </a:prstGeom>
          <a:solidFill>
            <a:schemeClr val="accent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120" name="Rectangle 119"/>
          <p:cNvSpPr/>
          <p:nvPr/>
        </p:nvSpPr>
        <p:spPr>
          <a:xfrm rot="20144475">
            <a:off x="6385751" y="5370379"/>
            <a:ext cx="2542385" cy="507831"/>
          </a:xfrm>
          <a:prstGeom prst="rect">
            <a:avLst/>
          </a:prstGeom>
        </p:spPr>
        <p:txBody>
          <a:bodyPr wrap="square" lIns="91409" tIns="45705" rIns="91409" bIns="45705">
            <a:normAutofit fontScale="77500" lnSpcReduction="20000"/>
          </a:bodyPr>
          <a:lstStyle/>
          <a:p>
            <a:r>
              <a:rPr lang="en-US" sz="2700" b="1" dirty="0">
                <a:solidFill>
                  <a:schemeClr val="accent3"/>
                </a:solidFill>
              </a:rPr>
              <a:t>Anxiety/Depression</a:t>
            </a:r>
          </a:p>
        </p:txBody>
      </p:sp>
      <p:sp>
        <p:nvSpPr>
          <p:cNvPr id="121" name="Rectangle 120"/>
          <p:cNvSpPr/>
          <p:nvPr/>
        </p:nvSpPr>
        <p:spPr>
          <a:xfrm rot="870297">
            <a:off x="2394273" y="5493541"/>
            <a:ext cx="2542385" cy="507831"/>
          </a:xfrm>
          <a:prstGeom prst="rect">
            <a:avLst/>
          </a:prstGeom>
        </p:spPr>
        <p:txBody>
          <a:bodyPr wrap="square" lIns="91409" tIns="45705" rIns="91409" bIns="45705">
            <a:normAutofit/>
          </a:bodyPr>
          <a:lstStyle/>
          <a:p>
            <a:r>
              <a:rPr lang="en-US" sz="2700" b="1" dirty="0">
                <a:solidFill>
                  <a:schemeClr val="accent3"/>
                </a:solidFill>
              </a:rPr>
              <a:t>Mental Health</a:t>
            </a:r>
          </a:p>
        </p:txBody>
      </p:sp>
      <p:sp>
        <p:nvSpPr>
          <p:cNvPr id="122" name="TextBox 121"/>
          <p:cNvSpPr txBox="1"/>
          <p:nvPr/>
        </p:nvSpPr>
        <p:spPr>
          <a:xfrm>
            <a:off x="3563440" y="619705"/>
            <a:ext cx="5155234" cy="4758186"/>
          </a:xfrm>
          <a:prstGeom prst="rect">
            <a:avLst/>
          </a:prstGeom>
          <a:noFill/>
        </p:spPr>
        <p:txBody>
          <a:bodyPr wrap="square" lIns="91409" tIns="45705" rIns="91409" bIns="45705" rtlCol="0">
            <a:normAutofit/>
          </a:bodyPr>
          <a:lstStyle/>
          <a:p>
            <a:r>
              <a:rPr lang="en-US" dirty="0"/>
              <a:t>Empowering the students with resilience and strategies to help them cope with what is happening right now. </a:t>
            </a:r>
          </a:p>
          <a:p>
            <a:endParaRPr lang="en-US" dirty="0"/>
          </a:p>
          <a:p>
            <a:r>
              <a:rPr lang="en-US" dirty="0"/>
              <a:t>Helping them understand that the way they are feeling is temporary and that their current mood and actions shouldn’t define their overall personality.</a:t>
            </a:r>
          </a:p>
          <a:p>
            <a:endParaRPr lang="en-US" dirty="0"/>
          </a:p>
          <a:p>
            <a:r>
              <a:rPr lang="en-US" dirty="0"/>
              <a:t>It’s OK to have a bad day – but taking it out on everyone else is not acceptable. Give them the time and space to deal with the situation – help them with strategies – their will be NO learning  if they are challenged and you don’t acknowledge their perception of the situation.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536" y="2979863"/>
            <a:ext cx="297206" cy="3063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348" y="2027231"/>
            <a:ext cx="594412" cy="589839"/>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210" y="1350085"/>
            <a:ext cx="493819" cy="48924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477" y="1208197"/>
            <a:ext cx="443522" cy="39779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005" y="2639753"/>
            <a:ext cx="283489" cy="23319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946" y="3737994"/>
            <a:ext cx="530398" cy="43895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832" y="2525392"/>
            <a:ext cx="201185" cy="201185"/>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776" y="3697253"/>
            <a:ext cx="512108" cy="585267"/>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8351" y="1930917"/>
            <a:ext cx="242337" cy="34750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6290" y="4217208"/>
            <a:ext cx="164606" cy="192041"/>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0020" y="3486828"/>
            <a:ext cx="182896" cy="150889"/>
          </a:xfrm>
          <a:prstGeom prst="rect">
            <a:avLst/>
          </a:prstGeom>
        </p:spPr>
      </p:pic>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5792" y="2954280"/>
            <a:ext cx="617273" cy="393226"/>
          </a:xfrm>
          <a:prstGeom prst="rect">
            <a:avLst/>
          </a:prstGeom>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2757" y="3464642"/>
            <a:ext cx="265199" cy="260627"/>
          </a:xfrm>
          <a:prstGeom prst="rect">
            <a:avLst/>
          </a:prstGeom>
        </p:spPr>
      </p:pic>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64209" y="2307952"/>
            <a:ext cx="406943" cy="256055"/>
          </a:xfrm>
          <a:prstGeom prst="rect">
            <a:avLst/>
          </a:prstGeom>
        </p:spPr>
      </p:pic>
      <p:pic>
        <p:nvPicPr>
          <p:cNvPr id="35" name="Picture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27690" y="2584234"/>
            <a:ext cx="169179" cy="173751"/>
          </a:xfrm>
          <a:prstGeom prst="rect">
            <a:avLst/>
          </a:prstGeom>
        </p:spPr>
      </p:pic>
      <p:pic>
        <p:nvPicPr>
          <p:cNvPr id="36" name="Picture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9292" y="2815192"/>
            <a:ext cx="475529" cy="475529"/>
          </a:xfrm>
          <a:prstGeom prst="rect">
            <a:avLst/>
          </a:prstGeom>
        </p:spPr>
      </p:pic>
      <p:pic>
        <p:nvPicPr>
          <p:cNvPr id="37" name="Picture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3080" y="3283793"/>
            <a:ext cx="224048" cy="224048"/>
          </a:xfrm>
          <a:prstGeom prst="rect">
            <a:avLst/>
          </a:prstGeom>
        </p:spPr>
      </p:pic>
      <p:pic>
        <p:nvPicPr>
          <p:cNvPr id="38" name="Picture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7595" y="1980869"/>
            <a:ext cx="589839" cy="406943"/>
          </a:xfrm>
          <a:prstGeom prst="rect">
            <a:avLst/>
          </a:prstGeom>
        </p:spPr>
      </p:pic>
      <p:pic>
        <p:nvPicPr>
          <p:cNvPr id="39" name="Picture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48318" y="1885988"/>
            <a:ext cx="219475" cy="219475"/>
          </a:xfrm>
          <a:prstGeom prst="rect">
            <a:avLst/>
          </a:prstGeom>
        </p:spPr>
      </p:pic>
      <p:sp>
        <p:nvSpPr>
          <p:cNvPr id="57" name="Rectangle 56"/>
          <p:cNvSpPr/>
          <p:nvPr/>
        </p:nvSpPr>
        <p:spPr>
          <a:xfrm>
            <a:off x="0" y="6217564"/>
            <a:ext cx="9144000" cy="4736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91409" tIns="45705" rIns="91409" bIns="45705" rtlCol="0" anchor="ctr">
            <a:normAutofit/>
          </a:bodyPr>
          <a:lstStyle/>
          <a:p>
            <a:pPr algn="ctr"/>
            <a:endParaRPr lang="en-US"/>
          </a:p>
        </p:txBody>
      </p:sp>
      <p:sp>
        <p:nvSpPr>
          <p:cNvPr id="58" name="Rectangle 57"/>
          <p:cNvSpPr/>
          <p:nvPr/>
        </p:nvSpPr>
        <p:spPr>
          <a:xfrm>
            <a:off x="0" y="9423"/>
            <a:ext cx="9144000" cy="47367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14614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58425" y="867216"/>
            <a:ext cx="5150957" cy="5150955"/>
            <a:chOff x="321398" y="1815220"/>
            <a:chExt cx="2308633" cy="2308633"/>
          </a:xfrm>
        </p:grpSpPr>
        <p:sp>
          <p:nvSpPr>
            <p:cNvPr id="21" name="Oval 20"/>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2" name="Oval 21"/>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3" name="Oval 22"/>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cxnSp>
        <p:nvCxnSpPr>
          <p:cNvPr id="61" name="Straight Connector 60"/>
          <p:cNvCxnSpPr>
            <a:stCxn id="37" idx="3"/>
            <a:endCxn id="25" idx="2"/>
          </p:cNvCxnSpPr>
          <p:nvPr/>
        </p:nvCxnSpPr>
        <p:spPr>
          <a:xfrm>
            <a:off x="2429869" y="1624340"/>
            <a:ext cx="1326052" cy="403167"/>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39" idx="3"/>
            <a:endCxn id="32" idx="2"/>
          </p:cNvCxnSpPr>
          <p:nvPr/>
        </p:nvCxnSpPr>
        <p:spPr>
          <a:xfrm>
            <a:off x="2202538" y="2821749"/>
            <a:ext cx="733047" cy="17789"/>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67" name="Straight Connector 66"/>
          <p:cNvCxnSpPr>
            <a:endCxn id="31" idx="2"/>
          </p:cNvCxnSpPr>
          <p:nvPr/>
        </p:nvCxnSpPr>
        <p:spPr>
          <a:xfrm flipV="1">
            <a:off x="2281885" y="4005717"/>
            <a:ext cx="643037" cy="22588"/>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77" name="Straight Connector 76"/>
          <p:cNvCxnSpPr>
            <a:stCxn id="23" idx="3"/>
            <a:endCxn id="30" idx="3"/>
          </p:cNvCxnSpPr>
          <p:nvPr/>
        </p:nvCxnSpPr>
        <p:spPr>
          <a:xfrm flipV="1">
            <a:off x="2712765" y="4983401"/>
            <a:ext cx="1086723" cy="280431"/>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104" name="Straight Connector 103"/>
          <p:cNvCxnSpPr>
            <a:endCxn id="50" idx="1"/>
          </p:cNvCxnSpPr>
          <p:nvPr/>
        </p:nvCxnSpPr>
        <p:spPr>
          <a:xfrm flipV="1">
            <a:off x="5329885" y="1624338"/>
            <a:ext cx="1414921" cy="393934"/>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108" name="Straight Connector 107"/>
          <p:cNvCxnSpPr>
            <a:stCxn id="27" idx="6"/>
            <a:endCxn id="53" idx="1"/>
          </p:cNvCxnSpPr>
          <p:nvPr/>
        </p:nvCxnSpPr>
        <p:spPr>
          <a:xfrm flipV="1">
            <a:off x="6141641" y="2821749"/>
            <a:ext cx="810739" cy="58417"/>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111" name="Straight Connector 110"/>
          <p:cNvCxnSpPr>
            <a:cxnSpLocks/>
            <a:stCxn id="28" idx="6"/>
            <a:endCxn id="56" idx="1"/>
          </p:cNvCxnSpPr>
          <p:nvPr/>
        </p:nvCxnSpPr>
        <p:spPr>
          <a:xfrm flipV="1">
            <a:off x="6134648" y="4019158"/>
            <a:ext cx="610157" cy="25715"/>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cxnSp>
        <p:nvCxnSpPr>
          <p:cNvPr id="114" name="Straight Connector 113"/>
          <p:cNvCxnSpPr>
            <a:cxnSpLocks/>
            <a:stCxn id="29" idx="5"/>
            <a:endCxn id="59" idx="1"/>
          </p:cNvCxnSpPr>
          <p:nvPr/>
        </p:nvCxnSpPr>
        <p:spPr>
          <a:xfrm>
            <a:off x="5249118" y="5001657"/>
            <a:ext cx="1468611" cy="527211"/>
          </a:xfrm>
          <a:prstGeom prst="line">
            <a:avLst/>
          </a:prstGeom>
          <a:ln w="15875">
            <a:solidFill>
              <a:schemeClr val="bg1">
                <a:alpha val="39000"/>
              </a:schemeClr>
            </a:solidFill>
            <a:prstDash val="dash"/>
          </a:ln>
        </p:spPr>
        <p:style>
          <a:lnRef idx="1">
            <a:schemeClr val="dk1"/>
          </a:lnRef>
          <a:fillRef idx="0">
            <a:schemeClr val="dk1"/>
          </a:fillRef>
          <a:effectRef idx="0">
            <a:schemeClr val="dk1"/>
          </a:effectRef>
          <a:fontRef idx="minor">
            <a:schemeClr val="tx1"/>
          </a:fontRef>
        </p:style>
      </p:cxnSp>
      <p:sp>
        <p:nvSpPr>
          <p:cNvPr id="7" name="Freeform 5"/>
          <p:cNvSpPr>
            <a:spLocks/>
          </p:cNvSpPr>
          <p:nvPr/>
        </p:nvSpPr>
        <p:spPr bwMode="auto">
          <a:xfrm rot="20285598">
            <a:off x="2783683" y="1672829"/>
            <a:ext cx="3500438" cy="3539728"/>
          </a:xfrm>
          <a:custGeom>
            <a:avLst/>
            <a:gdLst>
              <a:gd name="T0" fmla="*/ 1607 w 1732"/>
              <a:gd name="T1" fmla="*/ 991 h 1732"/>
              <a:gd name="T2" fmla="*/ 1434 w 1732"/>
              <a:gd name="T3" fmla="*/ 884 h 1732"/>
              <a:gd name="T4" fmla="*/ 1346 w 1732"/>
              <a:gd name="T5" fmla="*/ 930 h 1732"/>
              <a:gd name="T6" fmla="*/ 1259 w 1732"/>
              <a:gd name="T7" fmla="*/ 1234 h 1732"/>
              <a:gd name="T8" fmla="*/ 1361 w 1732"/>
              <a:gd name="T9" fmla="*/ 1276 h 1732"/>
              <a:gd name="T10" fmla="*/ 1478 w 1732"/>
              <a:gd name="T11" fmla="*/ 1478 h 1732"/>
              <a:gd name="T12" fmla="*/ 1276 w 1732"/>
              <a:gd name="T13" fmla="*/ 1361 h 1732"/>
              <a:gd name="T14" fmla="*/ 1234 w 1732"/>
              <a:gd name="T15" fmla="*/ 1259 h 1732"/>
              <a:gd name="T16" fmla="*/ 931 w 1732"/>
              <a:gd name="T17" fmla="*/ 1346 h 1732"/>
              <a:gd name="T18" fmla="*/ 884 w 1732"/>
              <a:gd name="T19" fmla="*/ 1434 h 1732"/>
              <a:gd name="T20" fmla="*/ 991 w 1732"/>
              <a:gd name="T21" fmla="*/ 1606 h 1732"/>
              <a:gd name="T22" fmla="*/ 740 w 1732"/>
              <a:gd name="T23" fmla="*/ 1606 h 1732"/>
              <a:gd name="T24" fmla="*/ 848 w 1732"/>
              <a:gd name="T25" fmla="*/ 1434 h 1732"/>
              <a:gd name="T26" fmla="*/ 801 w 1732"/>
              <a:gd name="T27" fmla="*/ 1346 h 1732"/>
              <a:gd name="T28" fmla="*/ 498 w 1732"/>
              <a:gd name="T29" fmla="*/ 1259 h 1732"/>
              <a:gd name="T30" fmla="*/ 455 w 1732"/>
              <a:gd name="T31" fmla="*/ 1361 h 1732"/>
              <a:gd name="T32" fmla="*/ 253 w 1732"/>
              <a:gd name="T33" fmla="*/ 1478 h 1732"/>
              <a:gd name="T34" fmla="*/ 371 w 1732"/>
              <a:gd name="T35" fmla="*/ 1276 h 1732"/>
              <a:gd name="T36" fmla="*/ 472 w 1732"/>
              <a:gd name="T37" fmla="*/ 1234 h 1732"/>
              <a:gd name="T38" fmla="*/ 386 w 1732"/>
              <a:gd name="T39" fmla="*/ 930 h 1732"/>
              <a:gd name="T40" fmla="*/ 297 w 1732"/>
              <a:gd name="T41" fmla="*/ 884 h 1732"/>
              <a:gd name="T42" fmla="*/ 125 w 1732"/>
              <a:gd name="T43" fmla="*/ 991 h 1732"/>
              <a:gd name="T44" fmla="*/ 125 w 1732"/>
              <a:gd name="T45" fmla="*/ 740 h 1732"/>
              <a:gd name="T46" fmla="*/ 297 w 1732"/>
              <a:gd name="T47" fmla="*/ 848 h 1732"/>
              <a:gd name="T48" fmla="*/ 386 w 1732"/>
              <a:gd name="T49" fmla="*/ 801 h 1732"/>
              <a:gd name="T50" fmla="*/ 472 w 1732"/>
              <a:gd name="T51" fmla="*/ 497 h 1732"/>
              <a:gd name="T52" fmla="*/ 371 w 1732"/>
              <a:gd name="T53" fmla="*/ 455 h 1732"/>
              <a:gd name="T54" fmla="*/ 253 w 1732"/>
              <a:gd name="T55" fmla="*/ 253 h 1732"/>
              <a:gd name="T56" fmla="*/ 455 w 1732"/>
              <a:gd name="T57" fmla="*/ 371 h 1732"/>
              <a:gd name="T58" fmla="*/ 498 w 1732"/>
              <a:gd name="T59" fmla="*/ 472 h 1732"/>
              <a:gd name="T60" fmla="*/ 801 w 1732"/>
              <a:gd name="T61" fmla="*/ 386 h 1732"/>
              <a:gd name="T62" fmla="*/ 848 w 1732"/>
              <a:gd name="T63" fmla="*/ 297 h 1732"/>
              <a:gd name="T64" fmla="*/ 740 w 1732"/>
              <a:gd name="T65" fmla="*/ 125 h 1732"/>
              <a:gd name="T66" fmla="*/ 991 w 1732"/>
              <a:gd name="T67" fmla="*/ 125 h 1732"/>
              <a:gd name="T68" fmla="*/ 884 w 1732"/>
              <a:gd name="T69" fmla="*/ 297 h 1732"/>
              <a:gd name="T70" fmla="*/ 931 w 1732"/>
              <a:gd name="T71" fmla="*/ 386 h 1732"/>
              <a:gd name="T72" fmla="*/ 1234 w 1732"/>
              <a:gd name="T73" fmla="*/ 472 h 1732"/>
              <a:gd name="T74" fmla="*/ 1276 w 1732"/>
              <a:gd name="T75" fmla="*/ 371 h 1732"/>
              <a:gd name="T76" fmla="*/ 1478 w 1732"/>
              <a:gd name="T77" fmla="*/ 253 h 1732"/>
              <a:gd name="T78" fmla="*/ 1361 w 1732"/>
              <a:gd name="T79" fmla="*/ 455 h 1732"/>
              <a:gd name="T80" fmla="*/ 1260 w 1732"/>
              <a:gd name="T81" fmla="*/ 497 h 1732"/>
              <a:gd name="T82" fmla="*/ 1346 w 1732"/>
              <a:gd name="T83" fmla="*/ 801 h 1732"/>
              <a:gd name="T84" fmla="*/ 1434 w 1732"/>
              <a:gd name="T85" fmla="*/ 848 h 1732"/>
              <a:gd name="T86" fmla="*/ 1607 w 1732"/>
              <a:gd name="T87" fmla="*/ 74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2" h="1732">
                <a:moveTo>
                  <a:pt x="1732" y="866"/>
                </a:moveTo>
                <a:cubicBezTo>
                  <a:pt x="1732" y="935"/>
                  <a:pt x="1676" y="991"/>
                  <a:pt x="1607" y="991"/>
                </a:cubicBezTo>
                <a:cubicBezTo>
                  <a:pt x="1543" y="991"/>
                  <a:pt x="1506" y="925"/>
                  <a:pt x="1506" y="925"/>
                </a:cubicBezTo>
                <a:cubicBezTo>
                  <a:pt x="1493" y="902"/>
                  <a:pt x="1461" y="884"/>
                  <a:pt x="1434" y="884"/>
                </a:cubicBezTo>
                <a:cubicBezTo>
                  <a:pt x="1405" y="884"/>
                  <a:pt x="1405" y="884"/>
                  <a:pt x="1405" y="884"/>
                </a:cubicBezTo>
                <a:cubicBezTo>
                  <a:pt x="1378" y="884"/>
                  <a:pt x="1352" y="905"/>
                  <a:pt x="1346" y="930"/>
                </a:cubicBezTo>
                <a:cubicBezTo>
                  <a:pt x="1252" y="1160"/>
                  <a:pt x="1252" y="1160"/>
                  <a:pt x="1252" y="1160"/>
                </a:cubicBezTo>
                <a:cubicBezTo>
                  <a:pt x="1237" y="1182"/>
                  <a:pt x="1241" y="1215"/>
                  <a:pt x="1259" y="1234"/>
                </a:cubicBezTo>
                <a:cubicBezTo>
                  <a:pt x="1281" y="1255"/>
                  <a:pt x="1281" y="1255"/>
                  <a:pt x="1281" y="1255"/>
                </a:cubicBezTo>
                <a:cubicBezTo>
                  <a:pt x="1299" y="1274"/>
                  <a:pt x="1335" y="1283"/>
                  <a:pt x="1361" y="1276"/>
                </a:cubicBezTo>
                <a:cubicBezTo>
                  <a:pt x="1361" y="1276"/>
                  <a:pt x="1434" y="1256"/>
                  <a:pt x="1478" y="1301"/>
                </a:cubicBezTo>
                <a:cubicBezTo>
                  <a:pt x="1527" y="1350"/>
                  <a:pt x="1527" y="1429"/>
                  <a:pt x="1478" y="1478"/>
                </a:cubicBezTo>
                <a:cubicBezTo>
                  <a:pt x="1429" y="1527"/>
                  <a:pt x="1350" y="1527"/>
                  <a:pt x="1301" y="1478"/>
                </a:cubicBezTo>
                <a:cubicBezTo>
                  <a:pt x="1256" y="1434"/>
                  <a:pt x="1276" y="1361"/>
                  <a:pt x="1276" y="1361"/>
                </a:cubicBezTo>
                <a:cubicBezTo>
                  <a:pt x="1283" y="1335"/>
                  <a:pt x="1274" y="1299"/>
                  <a:pt x="1255" y="1280"/>
                </a:cubicBezTo>
                <a:cubicBezTo>
                  <a:pt x="1234" y="1259"/>
                  <a:pt x="1234" y="1259"/>
                  <a:pt x="1234" y="1259"/>
                </a:cubicBezTo>
                <a:cubicBezTo>
                  <a:pt x="1215" y="1241"/>
                  <a:pt x="1182" y="1237"/>
                  <a:pt x="1160" y="1252"/>
                </a:cubicBezTo>
                <a:cubicBezTo>
                  <a:pt x="931" y="1346"/>
                  <a:pt x="931" y="1346"/>
                  <a:pt x="931" y="1346"/>
                </a:cubicBezTo>
                <a:cubicBezTo>
                  <a:pt x="905" y="1352"/>
                  <a:pt x="884" y="1378"/>
                  <a:pt x="884" y="1404"/>
                </a:cubicBezTo>
                <a:cubicBezTo>
                  <a:pt x="884" y="1434"/>
                  <a:pt x="884" y="1434"/>
                  <a:pt x="884" y="1434"/>
                </a:cubicBezTo>
                <a:cubicBezTo>
                  <a:pt x="884" y="1461"/>
                  <a:pt x="903" y="1493"/>
                  <a:pt x="926" y="1506"/>
                </a:cubicBezTo>
                <a:cubicBezTo>
                  <a:pt x="926" y="1506"/>
                  <a:pt x="991" y="1543"/>
                  <a:pt x="991" y="1606"/>
                </a:cubicBezTo>
                <a:cubicBezTo>
                  <a:pt x="991" y="1676"/>
                  <a:pt x="935" y="1732"/>
                  <a:pt x="866" y="1732"/>
                </a:cubicBezTo>
                <a:cubicBezTo>
                  <a:pt x="797" y="1732"/>
                  <a:pt x="740" y="1676"/>
                  <a:pt x="740" y="1606"/>
                </a:cubicBezTo>
                <a:cubicBezTo>
                  <a:pt x="740" y="1543"/>
                  <a:pt x="806" y="1506"/>
                  <a:pt x="806" y="1506"/>
                </a:cubicBezTo>
                <a:cubicBezTo>
                  <a:pt x="829" y="1493"/>
                  <a:pt x="848" y="1461"/>
                  <a:pt x="848" y="1434"/>
                </a:cubicBezTo>
                <a:cubicBezTo>
                  <a:pt x="848" y="1404"/>
                  <a:pt x="848" y="1404"/>
                  <a:pt x="848" y="1404"/>
                </a:cubicBezTo>
                <a:cubicBezTo>
                  <a:pt x="848" y="1378"/>
                  <a:pt x="827" y="1352"/>
                  <a:pt x="801" y="1346"/>
                </a:cubicBezTo>
                <a:cubicBezTo>
                  <a:pt x="572" y="1252"/>
                  <a:pt x="572" y="1252"/>
                  <a:pt x="572" y="1252"/>
                </a:cubicBezTo>
                <a:cubicBezTo>
                  <a:pt x="550" y="1237"/>
                  <a:pt x="516" y="1241"/>
                  <a:pt x="498" y="1259"/>
                </a:cubicBezTo>
                <a:cubicBezTo>
                  <a:pt x="477" y="1280"/>
                  <a:pt x="477" y="1280"/>
                  <a:pt x="477" y="1280"/>
                </a:cubicBezTo>
                <a:cubicBezTo>
                  <a:pt x="458" y="1299"/>
                  <a:pt x="448" y="1335"/>
                  <a:pt x="455" y="1361"/>
                </a:cubicBezTo>
                <a:cubicBezTo>
                  <a:pt x="455" y="1361"/>
                  <a:pt x="476" y="1434"/>
                  <a:pt x="431" y="1478"/>
                </a:cubicBezTo>
                <a:cubicBezTo>
                  <a:pt x="382" y="1527"/>
                  <a:pt x="302" y="1527"/>
                  <a:pt x="253" y="1478"/>
                </a:cubicBezTo>
                <a:cubicBezTo>
                  <a:pt x="204" y="1429"/>
                  <a:pt x="204" y="1350"/>
                  <a:pt x="253" y="1301"/>
                </a:cubicBezTo>
                <a:cubicBezTo>
                  <a:pt x="298" y="1256"/>
                  <a:pt x="371" y="1276"/>
                  <a:pt x="371" y="1276"/>
                </a:cubicBezTo>
                <a:cubicBezTo>
                  <a:pt x="396" y="1283"/>
                  <a:pt x="433" y="1274"/>
                  <a:pt x="451" y="1255"/>
                </a:cubicBezTo>
                <a:cubicBezTo>
                  <a:pt x="472" y="1234"/>
                  <a:pt x="472" y="1234"/>
                  <a:pt x="472" y="1234"/>
                </a:cubicBezTo>
                <a:cubicBezTo>
                  <a:pt x="491" y="1215"/>
                  <a:pt x="494" y="1182"/>
                  <a:pt x="480" y="1160"/>
                </a:cubicBezTo>
                <a:cubicBezTo>
                  <a:pt x="386" y="930"/>
                  <a:pt x="386" y="930"/>
                  <a:pt x="386" y="930"/>
                </a:cubicBezTo>
                <a:cubicBezTo>
                  <a:pt x="380" y="905"/>
                  <a:pt x="354" y="884"/>
                  <a:pt x="327" y="884"/>
                </a:cubicBezTo>
                <a:cubicBezTo>
                  <a:pt x="297" y="884"/>
                  <a:pt x="297" y="884"/>
                  <a:pt x="297" y="884"/>
                </a:cubicBezTo>
                <a:cubicBezTo>
                  <a:pt x="271" y="884"/>
                  <a:pt x="239" y="902"/>
                  <a:pt x="226" y="925"/>
                </a:cubicBezTo>
                <a:cubicBezTo>
                  <a:pt x="226" y="925"/>
                  <a:pt x="188" y="991"/>
                  <a:pt x="125" y="991"/>
                </a:cubicBezTo>
                <a:cubicBezTo>
                  <a:pt x="56" y="991"/>
                  <a:pt x="0" y="935"/>
                  <a:pt x="0" y="866"/>
                </a:cubicBezTo>
                <a:cubicBezTo>
                  <a:pt x="0" y="796"/>
                  <a:pt x="56" y="740"/>
                  <a:pt x="125" y="740"/>
                </a:cubicBezTo>
                <a:cubicBezTo>
                  <a:pt x="188" y="740"/>
                  <a:pt x="226" y="806"/>
                  <a:pt x="226" y="806"/>
                </a:cubicBezTo>
                <a:cubicBezTo>
                  <a:pt x="239" y="829"/>
                  <a:pt x="271" y="848"/>
                  <a:pt x="297" y="848"/>
                </a:cubicBezTo>
                <a:cubicBezTo>
                  <a:pt x="327" y="848"/>
                  <a:pt x="327" y="848"/>
                  <a:pt x="327" y="848"/>
                </a:cubicBezTo>
                <a:cubicBezTo>
                  <a:pt x="354" y="848"/>
                  <a:pt x="380" y="827"/>
                  <a:pt x="386" y="801"/>
                </a:cubicBezTo>
                <a:cubicBezTo>
                  <a:pt x="480" y="572"/>
                  <a:pt x="480" y="572"/>
                  <a:pt x="480" y="572"/>
                </a:cubicBezTo>
                <a:cubicBezTo>
                  <a:pt x="494" y="549"/>
                  <a:pt x="491" y="516"/>
                  <a:pt x="472" y="497"/>
                </a:cubicBezTo>
                <a:cubicBezTo>
                  <a:pt x="451" y="476"/>
                  <a:pt x="451" y="476"/>
                  <a:pt x="451" y="476"/>
                </a:cubicBezTo>
                <a:cubicBezTo>
                  <a:pt x="433" y="458"/>
                  <a:pt x="396" y="448"/>
                  <a:pt x="371" y="455"/>
                </a:cubicBezTo>
                <a:cubicBezTo>
                  <a:pt x="371" y="455"/>
                  <a:pt x="298" y="475"/>
                  <a:pt x="253" y="431"/>
                </a:cubicBezTo>
                <a:cubicBezTo>
                  <a:pt x="204" y="382"/>
                  <a:pt x="204" y="302"/>
                  <a:pt x="253" y="253"/>
                </a:cubicBezTo>
                <a:cubicBezTo>
                  <a:pt x="302" y="204"/>
                  <a:pt x="382" y="204"/>
                  <a:pt x="431" y="253"/>
                </a:cubicBezTo>
                <a:cubicBezTo>
                  <a:pt x="476" y="298"/>
                  <a:pt x="455" y="371"/>
                  <a:pt x="455" y="371"/>
                </a:cubicBezTo>
                <a:cubicBezTo>
                  <a:pt x="448" y="396"/>
                  <a:pt x="458" y="432"/>
                  <a:pt x="477" y="451"/>
                </a:cubicBezTo>
                <a:cubicBezTo>
                  <a:pt x="498" y="472"/>
                  <a:pt x="498" y="472"/>
                  <a:pt x="498" y="472"/>
                </a:cubicBezTo>
                <a:cubicBezTo>
                  <a:pt x="516" y="491"/>
                  <a:pt x="550" y="494"/>
                  <a:pt x="572" y="480"/>
                </a:cubicBezTo>
                <a:cubicBezTo>
                  <a:pt x="801" y="386"/>
                  <a:pt x="801" y="386"/>
                  <a:pt x="801" y="386"/>
                </a:cubicBezTo>
                <a:cubicBezTo>
                  <a:pt x="827" y="380"/>
                  <a:pt x="848" y="353"/>
                  <a:pt x="848" y="327"/>
                </a:cubicBezTo>
                <a:cubicBezTo>
                  <a:pt x="848" y="297"/>
                  <a:pt x="848" y="297"/>
                  <a:pt x="848" y="297"/>
                </a:cubicBezTo>
                <a:cubicBezTo>
                  <a:pt x="848" y="271"/>
                  <a:pt x="829" y="239"/>
                  <a:pt x="806" y="226"/>
                </a:cubicBezTo>
                <a:cubicBezTo>
                  <a:pt x="806" y="226"/>
                  <a:pt x="740" y="188"/>
                  <a:pt x="740" y="125"/>
                </a:cubicBezTo>
                <a:cubicBezTo>
                  <a:pt x="740" y="56"/>
                  <a:pt x="797" y="0"/>
                  <a:pt x="866" y="0"/>
                </a:cubicBezTo>
                <a:cubicBezTo>
                  <a:pt x="935" y="0"/>
                  <a:pt x="991" y="56"/>
                  <a:pt x="991" y="125"/>
                </a:cubicBezTo>
                <a:cubicBezTo>
                  <a:pt x="991" y="188"/>
                  <a:pt x="926" y="226"/>
                  <a:pt x="926" y="226"/>
                </a:cubicBezTo>
                <a:cubicBezTo>
                  <a:pt x="903" y="239"/>
                  <a:pt x="884" y="271"/>
                  <a:pt x="884" y="297"/>
                </a:cubicBezTo>
                <a:cubicBezTo>
                  <a:pt x="884" y="327"/>
                  <a:pt x="884" y="327"/>
                  <a:pt x="884" y="327"/>
                </a:cubicBezTo>
                <a:cubicBezTo>
                  <a:pt x="884" y="353"/>
                  <a:pt x="905" y="380"/>
                  <a:pt x="931" y="386"/>
                </a:cubicBezTo>
                <a:cubicBezTo>
                  <a:pt x="1160" y="480"/>
                  <a:pt x="1160" y="480"/>
                  <a:pt x="1160" y="480"/>
                </a:cubicBezTo>
                <a:cubicBezTo>
                  <a:pt x="1182" y="494"/>
                  <a:pt x="1215" y="491"/>
                  <a:pt x="1234" y="472"/>
                </a:cubicBezTo>
                <a:cubicBezTo>
                  <a:pt x="1255" y="451"/>
                  <a:pt x="1255" y="451"/>
                  <a:pt x="1255" y="451"/>
                </a:cubicBezTo>
                <a:cubicBezTo>
                  <a:pt x="1274" y="432"/>
                  <a:pt x="1283" y="396"/>
                  <a:pt x="1276" y="371"/>
                </a:cubicBezTo>
                <a:cubicBezTo>
                  <a:pt x="1276" y="371"/>
                  <a:pt x="1256" y="298"/>
                  <a:pt x="1301" y="253"/>
                </a:cubicBezTo>
                <a:cubicBezTo>
                  <a:pt x="1350" y="204"/>
                  <a:pt x="1429" y="204"/>
                  <a:pt x="1478" y="253"/>
                </a:cubicBezTo>
                <a:cubicBezTo>
                  <a:pt x="1527" y="302"/>
                  <a:pt x="1527" y="382"/>
                  <a:pt x="1478" y="431"/>
                </a:cubicBezTo>
                <a:cubicBezTo>
                  <a:pt x="1434" y="475"/>
                  <a:pt x="1361" y="455"/>
                  <a:pt x="1361" y="455"/>
                </a:cubicBezTo>
                <a:cubicBezTo>
                  <a:pt x="1335" y="448"/>
                  <a:pt x="1299" y="458"/>
                  <a:pt x="1281" y="476"/>
                </a:cubicBezTo>
                <a:cubicBezTo>
                  <a:pt x="1260" y="497"/>
                  <a:pt x="1260" y="497"/>
                  <a:pt x="1260" y="497"/>
                </a:cubicBezTo>
                <a:cubicBezTo>
                  <a:pt x="1241" y="516"/>
                  <a:pt x="1237" y="549"/>
                  <a:pt x="1252" y="572"/>
                </a:cubicBezTo>
                <a:cubicBezTo>
                  <a:pt x="1346" y="801"/>
                  <a:pt x="1346" y="801"/>
                  <a:pt x="1346" y="801"/>
                </a:cubicBezTo>
                <a:cubicBezTo>
                  <a:pt x="1352" y="827"/>
                  <a:pt x="1378" y="848"/>
                  <a:pt x="1405" y="848"/>
                </a:cubicBezTo>
                <a:cubicBezTo>
                  <a:pt x="1434" y="848"/>
                  <a:pt x="1434" y="848"/>
                  <a:pt x="1434" y="848"/>
                </a:cubicBezTo>
                <a:cubicBezTo>
                  <a:pt x="1461" y="848"/>
                  <a:pt x="1493" y="829"/>
                  <a:pt x="1506" y="806"/>
                </a:cubicBezTo>
                <a:cubicBezTo>
                  <a:pt x="1506" y="806"/>
                  <a:pt x="1543" y="740"/>
                  <a:pt x="1607" y="740"/>
                </a:cubicBezTo>
                <a:cubicBezTo>
                  <a:pt x="1676" y="740"/>
                  <a:pt x="1732" y="796"/>
                  <a:pt x="1732" y="866"/>
                </a:cubicBezTo>
                <a:close/>
              </a:path>
            </a:pathLst>
          </a:custGeom>
          <a:solidFill>
            <a:schemeClr val="tx2"/>
          </a:solidFill>
          <a:ln>
            <a:noFill/>
          </a:ln>
        </p:spPr>
        <p:txBody>
          <a:bodyPr vert="horz" wrap="square" lIns="68555" tIns="34278" rIns="68555" bIns="34278" numCol="1" anchor="t" anchorCtr="0" compatLnSpc="1">
            <a:prstTxWarp prst="textNoShape">
              <a:avLst/>
            </a:prstTxWarp>
            <a:normAutofit/>
          </a:bodyPr>
          <a:lstStyle/>
          <a:p>
            <a:endParaRPr lang="en-US" sz="1300"/>
          </a:p>
        </p:txBody>
      </p:sp>
      <p:sp>
        <p:nvSpPr>
          <p:cNvPr id="24" name="Oval 23"/>
          <p:cNvSpPr/>
          <p:nvPr/>
        </p:nvSpPr>
        <p:spPr>
          <a:xfrm rot="20285598">
            <a:off x="3624263" y="2533056"/>
            <a:ext cx="1819275" cy="18192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25" name="Oval 24"/>
          <p:cNvSpPr/>
          <p:nvPr/>
        </p:nvSpPr>
        <p:spPr>
          <a:xfrm>
            <a:off x="3755924" y="1818621"/>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1</a:t>
            </a:r>
          </a:p>
        </p:txBody>
      </p:sp>
      <p:sp>
        <p:nvSpPr>
          <p:cNvPr id="26" name="Oval 25"/>
          <p:cNvSpPr/>
          <p:nvPr/>
        </p:nvSpPr>
        <p:spPr>
          <a:xfrm>
            <a:off x="4913562" y="1840335"/>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8</a:t>
            </a:r>
          </a:p>
        </p:txBody>
      </p:sp>
      <p:sp>
        <p:nvSpPr>
          <p:cNvPr id="27" name="Oval 26"/>
          <p:cNvSpPr/>
          <p:nvPr/>
        </p:nvSpPr>
        <p:spPr>
          <a:xfrm>
            <a:off x="5723875" y="2671282"/>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7</a:t>
            </a:r>
          </a:p>
        </p:txBody>
      </p:sp>
      <p:sp>
        <p:nvSpPr>
          <p:cNvPr id="28" name="Oval 27"/>
          <p:cNvSpPr/>
          <p:nvPr/>
        </p:nvSpPr>
        <p:spPr>
          <a:xfrm>
            <a:off x="5716881" y="3835989"/>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6</a:t>
            </a:r>
          </a:p>
        </p:txBody>
      </p:sp>
      <p:sp>
        <p:nvSpPr>
          <p:cNvPr id="29" name="Oval 28"/>
          <p:cNvSpPr/>
          <p:nvPr/>
        </p:nvSpPr>
        <p:spPr>
          <a:xfrm>
            <a:off x="4892532" y="4645071"/>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5</a:t>
            </a:r>
          </a:p>
        </p:txBody>
      </p:sp>
      <p:sp>
        <p:nvSpPr>
          <p:cNvPr id="30" name="Oval 29"/>
          <p:cNvSpPr/>
          <p:nvPr/>
        </p:nvSpPr>
        <p:spPr>
          <a:xfrm>
            <a:off x="3738307" y="4626815"/>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chorCtr="0">
            <a:normAutofit fontScale="92500" lnSpcReduction="20000"/>
          </a:bodyPr>
          <a:lstStyle/>
          <a:p>
            <a:pPr algn="ctr"/>
            <a:r>
              <a:rPr lang="en-US" sz="2100" b="1" dirty="0">
                <a:solidFill>
                  <a:schemeClr val="accent1"/>
                </a:solidFill>
              </a:rPr>
              <a:t>4</a:t>
            </a:r>
          </a:p>
        </p:txBody>
      </p:sp>
      <p:sp>
        <p:nvSpPr>
          <p:cNvPr id="31" name="Oval 30"/>
          <p:cNvSpPr/>
          <p:nvPr/>
        </p:nvSpPr>
        <p:spPr>
          <a:xfrm>
            <a:off x="2924922" y="3796835"/>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3</a:t>
            </a:r>
          </a:p>
        </p:txBody>
      </p:sp>
      <p:sp>
        <p:nvSpPr>
          <p:cNvPr id="32" name="Oval 31"/>
          <p:cNvSpPr/>
          <p:nvPr/>
        </p:nvSpPr>
        <p:spPr>
          <a:xfrm>
            <a:off x="2935585" y="2630653"/>
            <a:ext cx="417767" cy="417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0" rtlCol="0" anchor="ctr">
            <a:normAutofit fontScale="92500" lnSpcReduction="20000"/>
          </a:bodyPr>
          <a:lstStyle/>
          <a:p>
            <a:pPr algn="ctr"/>
            <a:r>
              <a:rPr lang="en-US" sz="2100" b="1" dirty="0">
                <a:solidFill>
                  <a:schemeClr val="accent1"/>
                </a:solidFill>
              </a:rPr>
              <a:t>2</a:t>
            </a:r>
          </a:p>
        </p:txBody>
      </p:sp>
      <p:sp>
        <p:nvSpPr>
          <p:cNvPr id="33" name="Rectangle 32"/>
          <p:cNvSpPr/>
          <p:nvPr/>
        </p:nvSpPr>
        <p:spPr>
          <a:xfrm>
            <a:off x="3522600" y="2991737"/>
            <a:ext cx="2031208" cy="923330"/>
          </a:xfrm>
          <a:prstGeom prst="rect">
            <a:avLst/>
          </a:prstGeom>
        </p:spPr>
        <p:txBody>
          <a:bodyPr wrap="square" lIns="91409" tIns="45705" rIns="91409" bIns="45705">
            <a:normAutofit/>
          </a:bodyPr>
          <a:lstStyle/>
          <a:p>
            <a:pPr algn="ctr"/>
            <a:r>
              <a:rPr lang="en-US" dirty="0">
                <a:solidFill>
                  <a:schemeClr val="tx1">
                    <a:lumMod val="50000"/>
                    <a:lumOff val="50000"/>
                  </a:schemeClr>
                </a:solidFill>
              </a:rPr>
              <a:t>Things we do that alienate the students</a:t>
            </a:r>
            <a:endParaRPr lang="en-US" dirty="0">
              <a:solidFill>
                <a:schemeClr val="accent2">
                  <a:lumMod val="50000"/>
                </a:schemeClr>
              </a:solidFill>
            </a:endParaRPr>
          </a:p>
        </p:txBody>
      </p:sp>
      <p:grpSp>
        <p:nvGrpSpPr>
          <p:cNvPr id="45" name="Group 44"/>
          <p:cNvGrpSpPr/>
          <p:nvPr/>
        </p:nvGrpSpPr>
        <p:grpSpPr>
          <a:xfrm>
            <a:off x="417089" y="1162674"/>
            <a:ext cx="2012783" cy="923330"/>
            <a:chOff x="556113" y="407228"/>
            <a:chExt cx="2683711" cy="1231106"/>
          </a:xfrm>
        </p:grpSpPr>
        <p:sp>
          <p:nvSpPr>
            <p:cNvPr id="37" name="TextBox 36"/>
            <p:cNvSpPr txBox="1"/>
            <p:nvPr/>
          </p:nvSpPr>
          <p:spPr>
            <a:xfrm>
              <a:off x="1454300" y="407228"/>
              <a:ext cx="1785524" cy="1231106"/>
            </a:xfrm>
            <a:prstGeom prst="rect">
              <a:avLst/>
            </a:prstGeom>
            <a:noFill/>
          </p:spPr>
          <p:txBody>
            <a:bodyPr wrap="square" rtlCol="0">
              <a:normAutofit/>
            </a:bodyPr>
            <a:lstStyle/>
            <a:p>
              <a:pPr algn="ctr"/>
              <a:r>
                <a:rPr lang="en-US" sz="1600" dirty="0">
                  <a:solidFill>
                    <a:schemeClr val="accent3"/>
                  </a:solidFill>
                </a:rPr>
                <a:t>Lack empathy &amp; compassion</a:t>
              </a:r>
            </a:p>
          </p:txBody>
        </p:sp>
        <p:sp>
          <p:nvSpPr>
            <p:cNvPr id="38" name="Rounded Rectangle 37"/>
            <p:cNvSpPr/>
            <p:nvPr/>
          </p:nvSpPr>
          <p:spPr>
            <a:xfrm>
              <a:off x="556113" y="442936"/>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solidFill>
                  <a:schemeClr val="tx1">
                    <a:lumMod val="85000"/>
                    <a:lumOff val="15000"/>
                  </a:schemeClr>
                </a:solidFill>
              </a:endParaRPr>
            </a:p>
          </p:txBody>
        </p:sp>
      </p:grpSp>
      <p:grpSp>
        <p:nvGrpSpPr>
          <p:cNvPr id="46" name="Group 45"/>
          <p:cNvGrpSpPr/>
          <p:nvPr/>
        </p:nvGrpSpPr>
        <p:grpSpPr>
          <a:xfrm>
            <a:off x="197991" y="2360084"/>
            <a:ext cx="2004545" cy="923330"/>
            <a:chOff x="263984" y="1826770"/>
            <a:chExt cx="2672727" cy="1231106"/>
          </a:xfrm>
        </p:grpSpPr>
        <p:sp>
          <p:nvSpPr>
            <p:cNvPr id="39" name="TextBox 38"/>
            <p:cNvSpPr txBox="1"/>
            <p:nvPr/>
          </p:nvSpPr>
          <p:spPr>
            <a:xfrm>
              <a:off x="1151187" y="1826770"/>
              <a:ext cx="1785524" cy="1231106"/>
            </a:xfrm>
            <a:prstGeom prst="rect">
              <a:avLst/>
            </a:prstGeom>
            <a:noFill/>
          </p:spPr>
          <p:txBody>
            <a:bodyPr wrap="square" rtlCol="0">
              <a:normAutofit/>
            </a:bodyPr>
            <a:lstStyle/>
            <a:p>
              <a:pPr algn="ctr"/>
              <a:r>
                <a:rPr lang="en-US" sz="1600" dirty="0">
                  <a:solidFill>
                    <a:schemeClr val="accent3"/>
                  </a:solidFill>
                </a:rPr>
                <a:t>Not to accept their apology</a:t>
              </a:r>
            </a:p>
          </p:txBody>
        </p:sp>
        <p:sp>
          <p:nvSpPr>
            <p:cNvPr id="40" name="Rounded Rectangle 39"/>
            <p:cNvSpPr/>
            <p:nvPr/>
          </p:nvSpPr>
          <p:spPr>
            <a:xfrm>
              <a:off x="263984" y="1862478"/>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47" name="Group 46"/>
          <p:cNvGrpSpPr/>
          <p:nvPr/>
        </p:nvGrpSpPr>
        <p:grpSpPr>
          <a:xfrm>
            <a:off x="197991" y="3557493"/>
            <a:ext cx="1996307" cy="923330"/>
            <a:chOff x="263984" y="3676773"/>
            <a:chExt cx="2661743" cy="1231106"/>
          </a:xfrm>
        </p:grpSpPr>
        <p:sp>
          <p:nvSpPr>
            <p:cNvPr id="41" name="TextBox 40"/>
            <p:cNvSpPr txBox="1"/>
            <p:nvPr/>
          </p:nvSpPr>
          <p:spPr>
            <a:xfrm>
              <a:off x="1140203" y="3676773"/>
              <a:ext cx="1785524" cy="1231106"/>
            </a:xfrm>
            <a:prstGeom prst="rect">
              <a:avLst/>
            </a:prstGeom>
            <a:noFill/>
          </p:spPr>
          <p:txBody>
            <a:bodyPr wrap="square" rtlCol="0">
              <a:normAutofit/>
            </a:bodyPr>
            <a:lstStyle/>
            <a:p>
              <a:pPr algn="ctr"/>
              <a:r>
                <a:rPr lang="en-US" dirty="0">
                  <a:solidFill>
                    <a:schemeClr val="accent3"/>
                  </a:solidFill>
                </a:rPr>
                <a:t>Highlight what they don’t know</a:t>
              </a:r>
            </a:p>
          </p:txBody>
        </p:sp>
        <p:sp>
          <p:nvSpPr>
            <p:cNvPr id="42" name="Rounded Rectangle 41"/>
            <p:cNvSpPr/>
            <p:nvPr/>
          </p:nvSpPr>
          <p:spPr>
            <a:xfrm>
              <a:off x="263984" y="3712481"/>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48" name="Group 47"/>
          <p:cNvGrpSpPr/>
          <p:nvPr/>
        </p:nvGrpSpPr>
        <p:grpSpPr>
          <a:xfrm>
            <a:off x="142140" y="4754903"/>
            <a:ext cx="2504665" cy="1349010"/>
            <a:chOff x="699765" y="5196869"/>
            <a:chExt cx="2529195" cy="1798679"/>
          </a:xfrm>
        </p:grpSpPr>
        <p:sp>
          <p:nvSpPr>
            <p:cNvPr id="43" name="TextBox 42"/>
            <p:cNvSpPr txBox="1"/>
            <p:nvPr/>
          </p:nvSpPr>
          <p:spPr>
            <a:xfrm>
              <a:off x="1443436" y="5196869"/>
              <a:ext cx="1785524" cy="1798679"/>
            </a:xfrm>
            <a:prstGeom prst="rect">
              <a:avLst/>
            </a:prstGeom>
            <a:noFill/>
          </p:spPr>
          <p:txBody>
            <a:bodyPr wrap="square" rtlCol="0">
              <a:normAutofit/>
            </a:bodyPr>
            <a:lstStyle/>
            <a:p>
              <a:pPr algn="ctr"/>
              <a:r>
                <a:rPr lang="en-US" dirty="0">
                  <a:solidFill>
                    <a:schemeClr val="accent3"/>
                  </a:solidFill>
                </a:rPr>
                <a:t>Always teaching the same way – </a:t>
              </a:r>
              <a:r>
                <a:rPr lang="en-US" dirty="0" err="1">
                  <a:solidFill>
                    <a:schemeClr val="accent3"/>
                  </a:solidFill>
                </a:rPr>
                <a:t>eg</a:t>
              </a:r>
              <a:r>
                <a:rPr lang="en-US" dirty="0">
                  <a:solidFill>
                    <a:schemeClr val="accent3"/>
                  </a:solidFill>
                </a:rPr>
                <a:t> from a textbook</a:t>
              </a:r>
            </a:p>
          </p:txBody>
        </p:sp>
        <p:sp>
          <p:nvSpPr>
            <p:cNvPr id="44" name="Rounded Rectangle 43"/>
            <p:cNvSpPr/>
            <p:nvPr/>
          </p:nvSpPr>
          <p:spPr>
            <a:xfrm>
              <a:off x="699765" y="5319633"/>
              <a:ext cx="744090" cy="800566"/>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49" name="Group 48"/>
          <p:cNvGrpSpPr/>
          <p:nvPr/>
        </p:nvGrpSpPr>
        <p:grpSpPr>
          <a:xfrm>
            <a:off x="6744804" y="1162674"/>
            <a:ext cx="2010386" cy="923330"/>
            <a:chOff x="-1236780" y="407228"/>
            <a:chExt cx="2680514" cy="1231106"/>
          </a:xfrm>
        </p:grpSpPr>
        <p:sp>
          <p:nvSpPr>
            <p:cNvPr id="50" name="TextBox 49"/>
            <p:cNvSpPr txBox="1"/>
            <p:nvPr/>
          </p:nvSpPr>
          <p:spPr>
            <a:xfrm>
              <a:off x="-1236780" y="407228"/>
              <a:ext cx="1785524" cy="1231106"/>
            </a:xfrm>
            <a:prstGeom prst="rect">
              <a:avLst/>
            </a:prstGeom>
            <a:noFill/>
          </p:spPr>
          <p:txBody>
            <a:bodyPr wrap="square" rtlCol="0">
              <a:normAutofit/>
            </a:bodyPr>
            <a:lstStyle/>
            <a:p>
              <a:pPr algn="ctr"/>
              <a:r>
                <a:rPr lang="en-US" sz="1600" dirty="0">
                  <a:solidFill>
                    <a:schemeClr val="accent3"/>
                  </a:solidFill>
                </a:rPr>
                <a:t>Ridicule them</a:t>
              </a:r>
            </a:p>
          </p:txBody>
        </p:sp>
        <p:sp>
          <p:nvSpPr>
            <p:cNvPr id="51" name="Rounded Rectangle 50"/>
            <p:cNvSpPr/>
            <p:nvPr/>
          </p:nvSpPr>
          <p:spPr>
            <a:xfrm>
              <a:off x="556113" y="442936"/>
              <a:ext cx="887621"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300"/>
            </a:p>
          </p:txBody>
        </p:sp>
      </p:grpSp>
      <p:grpSp>
        <p:nvGrpSpPr>
          <p:cNvPr id="52" name="Group 51"/>
          <p:cNvGrpSpPr/>
          <p:nvPr/>
        </p:nvGrpSpPr>
        <p:grpSpPr>
          <a:xfrm>
            <a:off x="6952378" y="2360084"/>
            <a:ext cx="2010386" cy="923330"/>
            <a:chOff x="-1528909" y="1826770"/>
            <a:chExt cx="2680515" cy="1231106"/>
          </a:xfrm>
        </p:grpSpPr>
        <p:sp>
          <p:nvSpPr>
            <p:cNvPr id="53" name="TextBox 52"/>
            <p:cNvSpPr txBox="1"/>
            <p:nvPr/>
          </p:nvSpPr>
          <p:spPr>
            <a:xfrm>
              <a:off x="-1528909" y="1826770"/>
              <a:ext cx="1785524" cy="1231106"/>
            </a:xfrm>
            <a:prstGeom prst="rect">
              <a:avLst/>
            </a:prstGeom>
            <a:noFill/>
          </p:spPr>
          <p:txBody>
            <a:bodyPr wrap="square" rtlCol="0">
              <a:normAutofit/>
            </a:bodyPr>
            <a:lstStyle/>
            <a:p>
              <a:pPr algn="ctr"/>
              <a:r>
                <a:rPr lang="en-US" sz="1600" dirty="0">
                  <a:solidFill>
                    <a:schemeClr val="accent3"/>
                  </a:solidFill>
                </a:rPr>
                <a:t>Humiliate them in front of their peers</a:t>
              </a:r>
            </a:p>
          </p:txBody>
        </p:sp>
        <p:sp>
          <p:nvSpPr>
            <p:cNvPr id="54" name="Rounded Rectangle 53"/>
            <p:cNvSpPr/>
            <p:nvPr/>
          </p:nvSpPr>
          <p:spPr>
            <a:xfrm>
              <a:off x="263984" y="1862478"/>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300"/>
            </a:p>
          </p:txBody>
        </p:sp>
      </p:grpSp>
      <p:grpSp>
        <p:nvGrpSpPr>
          <p:cNvPr id="55" name="Group 54"/>
          <p:cNvGrpSpPr/>
          <p:nvPr/>
        </p:nvGrpSpPr>
        <p:grpSpPr>
          <a:xfrm>
            <a:off x="6744805" y="3557493"/>
            <a:ext cx="2240856" cy="923330"/>
            <a:chOff x="-1836202" y="3676773"/>
            <a:chExt cx="2987808" cy="1231106"/>
          </a:xfrm>
        </p:grpSpPr>
        <p:sp>
          <p:nvSpPr>
            <p:cNvPr id="56" name="TextBox 55"/>
            <p:cNvSpPr txBox="1"/>
            <p:nvPr/>
          </p:nvSpPr>
          <p:spPr>
            <a:xfrm>
              <a:off x="-1836202" y="3676773"/>
              <a:ext cx="2103856" cy="1231106"/>
            </a:xfrm>
            <a:prstGeom prst="rect">
              <a:avLst/>
            </a:prstGeom>
            <a:noFill/>
          </p:spPr>
          <p:txBody>
            <a:bodyPr wrap="square" rtlCol="0">
              <a:normAutofit/>
            </a:bodyPr>
            <a:lstStyle/>
            <a:p>
              <a:pPr algn="ctr"/>
              <a:r>
                <a:rPr lang="en-US" sz="1600" dirty="0">
                  <a:solidFill>
                    <a:schemeClr val="accent3"/>
                  </a:solidFill>
                </a:rPr>
                <a:t>Condescending tone and body language</a:t>
              </a:r>
            </a:p>
          </p:txBody>
        </p:sp>
        <p:sp>
          <p:nvSpPr>
            <p:cNvPr id="57" name="Rounded Rectangle 56"/>
            <p:cNvSpPr/>
            <p:nvPr/>
          </p:nvSpPr>
          <p:spPr>
            <a:xfrm>
              <a:off x="263984" y="3712481"/>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300"/>
            </a:p>
          </p:txBody>
        </p:sp>
      </p:grpSp>
      <p:grpSp>
        <p:nvGrpSpPr>
          <p:cNvPr id="58" name="Group 57"/>
          <p:cNvGrpSpPr/>
          <p:nvPr/>
        </p:nvGrpSpPr>
        <p:grpSpPr>
          <a:xfrm>
            <a:off x="6717729" y="4889098"/>
            <a:ext cx="1993870" cy="1279539"/>
            <a:chOff x="-1214638" y="5196868"/>
            <a:chExt cx="2658493" cy="1706051"/>
          </a:xfrm>
        </p:grpSpPr>
        <p:sp>
          <p:nvSpPr>
            <p:cNvPr id="59" name="TextBox 58"/>
            <p:cNvSpPr txBox="1"/>
            <p:nvPr/>
          </p:nvSpPr>
          <p:spPr>
            <a:xfrm>
              <a:off x="-1214638" y="5196868"/>
              <a:ext cx="1785524" cy="1706051"/>
            </a:xfrm>
            <a:prstGeom prst="rect">
              <a:avLst/>
            </a:prstGeom>
            <a:noFill/>
          </p:spPr>
          <p:txBody>
            <a:bodyPr wrap="square" rtlCol="0">
              <a:normAutofit/>
            </a:bodyPr>
            <a:lstStyle/>
            <a:p>
              <a:r>
                <a:rPr lang="en-US" sz="1600" dirty="0">
                  <a:solidFill>
                    <a:schemeClr val="accent3"/>
                  </a:solidFill>
                </a:rPr>
                <a:t>Attack them when they walk into the room</a:t>
              </a:r>
            </a:p>
          </p:txBody>
        </p:sp>
        <p:sp>
          <p:nvSpPr>
            <p:cNvPr id="60" name="Rounded Rectangle 59"/>
            <p:cNvSpPr/>
            <p:nvPr/>
          </p:nvSpPr>
          <p:spPr>
            <a:xfrm>
              <a:off x="556233" y="5232577"/>
              <a:ext cx="887622" cy="887622"/>
            </a:xfrm>
            <a:prstGeom prst="roundRect">
              <a:avLst>
                <a:gd name="adj" fmla="val 39445"/>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1300"/>
            </a:p>
          </p:txBody>
        </p:sp>
      </p:gr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88522" y="5038479"/>
            <a:ext cx="434378" cy="43895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4797" y="4915880"/>
            <a:ext cx="429806" cy="429806"/>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8417" y="3702557"/>
            <a:ext cx="402371" cy="402371"/>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0899" y="2547077"/>
            <a:ext cx="434378" cy="374936"/>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94" y="1318462"/>
            <a:ext cx="516681" cy="420661"/>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00131" y="3675066"/>
            <a:ext cx="498392" cy="493819"/>
          </a:xfrm>
          <a:prstGeom prst="rect">
            <a:avLst/>
          </a:prstGeom>
        </p:spPr>
      </p:pic>
      <p:pic>
        <p:nvPicPr>
          <p:cNvPr id="10" name="Picture 9"/>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392250" y="2547666"/>
            <a:ext cx="438950" cy="379509"/>
          </a:xfrm>
          <a:prstGeom prst="rect">
            <a:avLst/>
          </a:prstGeom>
        </p:spPr>
      </p:pic>
      <p:pic>
        <p:nvPicPr>
          <p:cNvPr id="11" name="Picture 10"/>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27906" y="1281895"/>
            <a:ext cx="434378" cy="411516"/>
          </a:xfrm>
          <a:prstGeom prst="rect">
            <a:avLst/>
          </a:prstGeom>
        </p:spPr>
      </p:pic>
      <p:sp>
        <p:nvSpPr>
          <p:cNvPr id="63" name="Rectangle 62"/>
          <p:cNvSpPr/>
          <p:nvPr/>
        </p:nvSpPr>
        <p:spPr>
          <a:xfrm>
            <a:off x="0" y="6384324"/>
            <a:ext cx="9144000" cy="47367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09" tIns="45705" rIns="91409" bIns="45705" rtlCol="0" anchor="ctr">
            <a:normAutofit/>
          </a:bodyPr>
          <a:lstStyle/>
          <a:p>
            <a:pPr algn="ctr"/>
            <a:endParaRPr lang="en-US"/>
          </a:p>
        </p:txBody>
      </p:sp>
      <p:sp>
        <p:nvSpPr>
          <p:cNvPr id="64" name="Rectangle 63"/>
          <p:cNvSpPr/>
          <p:nvPr/>
        </p:nvSpPr>
        <p:spPr>
          <a:xfrm>
            <a:off x="0" y="0"/>
            <a:ext cx="9144000" cy="47367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39058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0" y="461322"/>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857722" y="2099721"/>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1086078" y="1425474"/>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800932" y="4282974"/>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4210280" y="2201875"/>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790919" y="2201875"/>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2514829" y="1025423"/>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2389130" y="2415845"/>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2333742" y="3347410"/>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832599"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1643234"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87697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463833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5" name="Freeform 54"/>
          <p:cNvSpPr/>
          <p:nvPr/>
        </p:nvSpPr>
        <p:spPr>
          <a:xfrm>
            <a:off x="5012272" y="1095379"/>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3"/>
          </a:lnRef>
          <a:fillRef idx="1">
            <a:schemeClr val="lt1"/>
          </a:fillRef>
          <a:effectRef idx="0">
            <a:schemeClr val="accent3"/>
          </a:effectRef>
          <a:fontRef idx="minor">
            <a:schemeClr val="dk1"/>
          </a:fontRef>
        </p:style>
        <p:txBody>
          <a:bodyPr lIns="91409" tIns="45705" rIns="91409" bIns="45705" rtlCol="0" anchor="ctr">
            <a:normAutofit/>
          </a:bodyPr>
          <a:lstStyle/>
          <a:p>
            <a:pPr algn="ctr"/>
            <a:endParaRPr lang="en-US" sz="1300"/>
          </a:p>
        </p:txBody>
      </p:sp>
      <p:sp>
        <p:nvSpPr>
          <p:cNvPr id="56" name="Rectangle 55"/>
          <p:cNvSpPr/>
          <p:nvPr/>
        </p:nvSpPr>
        <p:spPr>
          <a:xfrm>
            <a:off x="5567923" y="1189554"/>
            <a:ext cx="3271281" cy="507831"/>
          </a:xfrm>
          <a:prstGeom prst="rect">
            <a:avLst/>
          </a:prstGeom>
        </p:spPr>
        <p:txBody>
          <a:bodyPr wrap="square" lIns="91409" tIns="45705" rIns="91409" bIns="45705">
            <a:normAutofit/>
          </a:bodyPr>
          <a:lstStyle/>
          <a:p>
            <a:r>
              <a:rPr lang="en-US" sz="2700" b="1" dirty="0">
                <a:solidFill>
                  <a:schemeClr val="bg1"/>
                </a:solidFill>
              </a:rPr>
              <a:t>Student Culture</a:t>
            </a:r>
          </a:p>
        </p:txBody>
      </p:sp>
      <p:sp>
        <p:nvSpPr>
          <p:cNvPr id="57" name="TextBox 56"/>
          <p:cNvSpPr txBox="1"/>
          <p:nvPr/>
        </p:nvSpPr>
        <p:spPr>
          <a:xfrm>
            <a:off x="5311411" y="2094607"/>
            <a:ext cx="3527791" cy="4114282"/>
          </a:xfrm>
          <a:prstGeom prst="rect">
            <a:avLst/>
          </a:prstGeom>
          <a:noFill/>
        </p:spPr>
        <p:txBody>
          <a:bodyPr wrap="square" lIns="91409" tIns="45705" rIns="91409" bIns="45705" rtlCol="0">
            <a:normAutofit/>
          </a:bodyPr>
          <a:lstStyle/>
          <a:p>
            <a:pPr fontAlgn="base"/>
            <a:r>
              <a:rPr lang="en-AU" dirty="0"/>
              <a:t>Our students live in a different world today. Instant entertainment and social connection are the cultural norm for them. We know they tend to gravitate towards certain digital stimuli as well. </a:t>
            </a:r>
          </a:p>
          <a:p>
            <a:pPr fontAlgn="base"/>
            <a:endParaRPr lang="en-AU" dirty="0"/>
          </a:p>
          <a:p>
            <a:pPr fontAlgn="base"/>
            <a:r>
              <a:rPr lang="en-AU" dirty="0"/>
              <a:t>Because of all this, we face a new kind of student. As an educator, it’s important to familiarize yourself with the habits and mindsets that define our digital generation.</a:t>
            </a:r>
          </a:p>
          <a:p>
            <a:pPr algn="just"/>
            <a:endParaRPr lang="en-US" sz="1300" dirty="0">
              <a:solidFill>
                <a:schemeClr val="bg1"/>
              </a:solidFill>
            </a:endParaRPr>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3848" y="3636698"/>
            <a:ext cx="269771" cy="26519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2731097" y="1173744"/>
            <a:ext cx="557832" cy="617273"/>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43194" y="1644133"/>
            <a:ext cx="269771" cy="265199"/>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342" y="2270366"/>
            <a:ext cx="635563" cy="731584"/>
          </a:xfrm>
          <a:prstGeom prst="rect">
            <a:avLst/>
          </a:prstGeom>
        </p:spPr>
      </p:pic>
      <p:pic>
        <p:nvPicPr>
          <p:cNvPr id="54" name="Picture 53"/>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28252" y="1646263"/>
            <a:ext cx="265199" cy="265199"/>
          </a:xfrm>
          <a:prstGeom prst="rect">
            <a:avLst/>
          </a:prstGeom>
        </p:spPr>
      </p:pic>
      <p:pic>
        <p:nvPicPr>
          <p:cNvPr id="60" name="Picture 59"/>
          <p:cNvPicPr>
            <a:picLocks noChangeAspect="1"/>
          </p:cNvPicPr>
          <p:nvPr/>
        </p:nvPicPr>
        <p:blipFill>
          <a:blip r:embed="rId8">
            <a:extLst>
              <a:ext uri="{BEBA8EAE-BF5A-486C-A8C5-ECC9F3942E4B}">
                <a14:imgProps xmlns:a14="http://schemas.microsoft.com/office/drawing/2010/main">
                  <a14:imgLayer r:embed="rId9">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pic>
        <p:nvPicPr>
          <p:cNvPr id="61" name="Picture 60"/>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06554" y="3635205"/>
            <a:ext cx="353294" cy="289445"/>
          </a:xfrm>
          <a:prstGeom prst="rect">
            <a:avLst/>
          </a:prstGeom>
        </p:spPr>
      </p:pic>
      <p:pic>
        <p:nvPicPr>
          <p:cNvPr id="62" name="Picture 61"/>
          <p:cNvPicPr>
            <a:picLocks noChangeAspect="1"/>
          </p:cNvPicPr>
          <p:nvPr/>
        </p:nvPicPr>
        <p:blipFill>
          <a:blip r:embed="rId11">
            <a:extLst>
              <a:ext uri="{BEBA8EAE-BF5A-486C-A8C5-ECC9F3942E4B}">
                <a14:imgProps xmlns:a14="http://schemas.microsoft.com/office/drawing/2010/main">
                  <a14:imgLayer r:embed="rId12">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953752" y="2270369"/>
            <a:ext cx="649280" cy="75444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460" y="4368884"/>
            <a:ext cx="673514" cy="754043"/>
          </a:xfrm>
          <a:prstGeom prst="rect">
            <a:avLst/>
          </a:prstGeom>
        </p:spPr>
      </p:pic>
      <p:sp>
        <p:nvSpPr>
          <p:cNvPr id="45" name="Rectangle 44"/>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26740345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14:presetBounceEnd="28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8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28000">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a:off x="5012272" y="626168"/>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3"/>
          </a:lnRef>
          <a:fillRef idx="1">
            <a:schemeClr val="lt1"/>
          </a:fillRef>
          <a:effectRef idx="0">
            <a:schemeClr val="accent3"/>
          </a:effectRef>
          <a:fontRef idx="minor">
            <a:schemeClr val="dk1"/>
          </a:fontRef>
        </p:style>
        <p:txBody>
          <a:bodyPr lIns="91409" tIns="45705" rIns="91409" bIns="45705" rtlCol="0" anchor="ctr">
            <a:normAutofit/>
          </a:bodyPr>
          <a:lstStyle/>
          <a:p>
            <a:pPr algn="ctr"/>
            <a:endParaRPr lang="en-US" sz="1300"/>
          </a:p>
        </p:txBody>
      </p:sp>
      <p:sp>
        <p:nvSpPr>
          <p:cNvPr id="48" name="Freeform 47"/>
          <p:cNvSpPr/>
          <p:nvPr/>
        </p:nvSpPr>
        <p:spPr>
          <a:xfrm flipH="1">
            <a:off x="-1260485" y="-187829"/>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111102" y="1378268"/>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339458" y="704021"/>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539484" y="3561521"/>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054312" y="3561521"/>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3463660" y="1480422"/>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44299" y="1480422"/>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1765851" y="421538"/>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1642510" y="1694392"/>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1546273" y="3140082"/>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085979" y="825649"/>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896614" y="825649"/>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130355" y="2813699"/>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3891715" y="2813699"/>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918147" y="674859"/>
            <a:ext cx="3628834" cy="703409"/>
          </a:xfrm>
          <a:prstGeom prst="rect">
            <a:avLst/>
          </a:prstGeom>
        </p:spPr>
        <p:txBody>
          <a:bodyPr wrap="square" lIns="91409" tIns="45705" rIns="91409" bIns="45705">
            <a:normAutofit/>
          </a:bodyPr>
          <a:lstStyle/>
          <a:p>
            <a:r>
              <a:rPr lang="en-US" sz="2700" b="1" dirty="0">
                <a:solidFill>
                  <a:schemeClr val="bg1"/>
                </a:solidFill>
              </a:rPr>
              <a:t>Student Culture</a:t>
            </a:r>
          </a:p>
        </p:txBody>
      </p:sp>
      <p:sp>
        <p:nvSpPr>
          <p:cNvPr id="57" name="TextBox 56"/>
          <p:cNvSpPr txBox="1"/>
          <p:nvPr/>
        </p:nvSpPr>
        <p:spPr>
          <a:xfrm>
            <a:off x="5654830" y="1676353"/>
            <a:ext cx="3007960" cy="3817764"/>
          </a:xfrm>
          <a:prstGeom prst="rect">
            <a:avLst/>
          </a:prstGeom>
          <a:noFill/>
        </p:spPr>
        <p:txBody>
          <a:bodyPr wrap="square" lIns="91409" tIns="45705" rIns="91409" bIns="45705" rtlCol="0">
            <a:normAutofit/>
          </a:bodyPr>
          <a:lstStyle/>
          <a:p>
            <a:pPr marL="457200" indent="-457200" algn="just">
              <a:buFont typeface="Arial" panose="020B0604020202020204" pitchFamily="34" charset="0"/>
              <a:buChar char="•"/>
            </a:pPr>
            <a:r>
              <a:rPr lang="en-US" sz="3200" dirty="0" err="1"/>
              <a:t>Fortnite</a:t>
            </a:r>
            <a:endParaRPr lang="en-US" sz="3200" dirty="0"/>
          </a:p>
          <a:p>
            <a:pPr marL="457200" indent="-457200" algn="just">
              <a:buFont typeface="Arial" panose="020B0604020202020204" pitchFamily="34" charset="0"/>
              <a:buChar char="•"/>
            </a:pPr>
            <a:r>
              <a:rPr lang="en-US" sz="3200" dirty="0"/>
              <a:t>Bottle Toss</a:t>
            </a:r>
          </a:p>
          <a:p>
            <a:pPr marL="457200" indent="-457200" algn="just">
              <a:buFont typeface="Arial" panose="020B0604020202020204" pitchFamily="34" charset="0"/>
              <a:buChar char="•"/>
            </a:pPr>
            <a:r>
              <a:rPr lang="en-US" sz="3200" dirty="0"/>
              <a:t>Floss</a:t>
            </a:r>
          </a:p>
          <a:p>
            <a:pPr marL="457200" indent="-457200" algn="just">
              <a:buFont typeface="Arial" panose="020B0604020202020204" pitchFamily="34" charset="0"/>
              <a:buChar char="•"/>
            </a:pPr>
            <a:r>
              <a:rPr lang="en-US" sz="3200" dirty="0"/>
              <a:t>Instagram</a:t>
            </a:r>
          </a:p>
          <a:p>
            <a:pPr marL="457200" indent="-457200" algn="just">
              <a:buFont typeface="Arial" panose="020B0604020202020204" pitchFamily="34" charset="0"/>
              <a:buChar char="•"/>
            </a:pPr>
            <a:r>
              <a:rPr lang="en-US" sz="3200" dirty="0"/>
              <a:t>Snapchat</a:t>
            </a:r>
          </a:p>
          <a:p>
            <a:pPr marL="457200" indent="-457200" algn="just">
              <a:buFont typeface="Arial" panose="020B0604020202020204" pitchFamily="34" charset="0"/>
              <a:buChar char="•"/>
            </a:pPr>
            <a:r>
              <a:rPr lang="en-US" sz="3200" dirty="0"/>
              <a:t>Minecraft</a:t>
            </a:r>
          </a:p>
          <a:p>
            <a:pPr marL="457200" indent="-457200" algn="just">
              <a:buFont typeface="Arial" panose="020B0604020202020204" pitchFamily="34" charset="0"/>
              <a:buChar char="•"/>
            </a:pPr>
            <a:r>
              <a:rPr lang="en-US" sz="3200" dirty="0"/>
              <a:t>Fake Text</a:t>
            </a:r>
          </a:p>
          <a:p>
            <a:pPr marL="457200" indent="-457200" algn="just">
              <a:buFont typeface="Arial" panose="020B0604020202020204" pitchFamily="34" charset="0"/>
              <a:buChar char="•"/>
            </a:pPr>
            <a:endParaRPr lang="en-US" sz="3200" dirty="0"/>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27228" y="2915245"/>
            <a:ext cx="269771" cy="26519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1985930" y="585671"/>
            <a:ext cx="557832" cy="617273"/>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6574" y="922680"/>
            <a:ext cx="269771" cy="265199"/>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722" y="1548913"/>
            <a:ext cx="635563" cy="731584"/>
          </a:xfrm>
          <a:prstGeom prst="rect">
            <a:avLst/>
          </a:prstGeom>
        </p:spPr>
      </p:pic>
      <p:pic>
        <p:nvPicPr>
          <p:cNvPr id="54" name="Picture 53"/>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81632" y="924810"/>
            <a:ext cx="265199" cy="265199"/>
          </a:xfrm>
          <a:prstGeom prst="rect">
            <a:avLst/>
          </a:prstGeom>
        </p:spPr>
      </p:pic>
      <p:pic>
        <p:nvPicPr>
          <p:cNvPr id="60" name="Picture 59"/>
          <p:cNvPicPr>
            <a:picLocks noChangeAspect="1"/>
          </p:cNvPicPr>
          <p:nvPr/>
        </p:nvPicPr>
        <p:blipFill>
          <a:blip r:embed="rId8">
            <a:extLst>
              <a:ext uri="{BEBA8EAE-BF5A-486C-A8C5-ECC9F3942E4B}">
                <a14:imgProps xmlns:a14="http://schemas.microsoft.com/office/drawing/2010/main">
                  <a14:imgLayer r:embed="rId9">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733043" y="3654521"/>
            <a:ext cx="585267" cy="727011"/>
          </a:xfrm>
          <a:prstGeom prst="rect">
            <a:avLst/>
          </a:prstGeom>
        </p:spPr>
      </p:pic>
      <p:pic>
        <p:nvPicPr>
          <p:cNvPr id="61" name="Picture 60"/>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59934" y="2913752"/>
            <a:ext cx="353294" cy="289445"/>
          </a:xfrm>
          <a:prstGeom prst="rect">
            <a:avLst/>
          </a:prstGeom>
        </p:spPr>
      </p:pic>
      <p:pic>
        <p:nvPicPr>
          <p:cNvPr id="62" name="Picture 61"/>
          <p:cNvPicPr>
            <a:picLocks noChangeAspect="1"/>
          </p:cNvPicPr>
          <p:nvPr/>
        </p:nvPicPr>
        <p:blipFill>
          <a:blip r:embed="rId11">
            <a:extLst>
              <a:ext uri="{BEBA8EAE-BF5A-486C-A8C5-ECC9F3942E4B}">
                <a14:imgProps xmlns:a14="http://schemas.microsoft.com/office/drawing/2010/main">
                  <a14:imgLayer r:embed="rId12">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207132" y="1548916"/>
            <a:ext cx="649280" cy="75444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0840" y="3647431"/>
            <a:ext cx="673514" cy="754043"/>
          </a:xfrm>
          <a:prstGeom prst="rect">
            <a:avLst/>
          </a:prstGeom>
        </p:spPr>
      </p:pic>
      <p:sp>
        <p:nvSpPr>
          <p:cNvPr id="45" name="Rectangle 44"/>
          <p:cNvSpPr/>
          <p:nvPr/>
        </p:nvSpPr>
        <p:spPr>
          <a:xfrm>
            <a:off x="0" y="6376941"/>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13379"/>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26" name="Rectangle 25">
            <a:extLst>
              <a:ext uri="{FF2B5EF4-FFF2-40B4-BE49-F238E27FC236}">
                <a16:creationId xmlns:a16="http://schemas.microsoft.com/office/drawing/2014/main" id="{67181BDC-2B87-4CB5-9EFB-1DBF16CFC442}"/>
              </a:ext>
            </a:extLst>
          </p:cNvPr>
          <p:cNvSpPr/>
          <p:nvPr/>
        </p:nvSpPr>
        <p:spPr>
          <a:xfrm>
            <a:off x="3697853" y="5273111"/>
            <a:ext cx="538032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Classroom Ideas?</a:t>
            </a:r>
          </a:p>
        </p:txBody>
      </p:sp>
    </p:spTree>
    <p:extLst>
      <p:ext uri="{BB962C8B-B14F-4D97-AF65-F5344CB8AC3E}">
        <p14:creationId xmlns:p14="http://schemas.microsoft.com/office/powerpoint/2010/main" val="215086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A716B-6D5D-45D8-9B21-E0E9CD5DAB7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defTabSz="914400"/>
            <a:r>
              <a:rPr lang="en-US" sz="3600" kern="1200">
                <a:solidFill>
                  <a:srgbClr val="FFFFFF"/>
                </a:solidFill>
                <a:latin typeface="+mj-lt"/>
                <a:ea typeface="+mj-ea"/>
                <a:cs typeface="+mj-cs"/>
              </a:rPr>
              <a:t>#Booksnaps</a:t>
            </a:r>
            <a:br>
              <a:rPr lang="en-US" sz="3600" kern="1200">
                <a:solidFill>
                  <a:srgbClr val="FFFFFF"/>
                </a:solidFill>
                <a:latin typeface="+mj-lt"/>
                <a:ea typeface="+mj-ea"/>
                <a:cs typeface="+mj-cs"/>
              </a:rPr>
            </a:br>
            <a:br>
              <a:rPr lang="en-US" sz="3600" kern="1200">
                <a:solidFill>
                  <a:srgbClr val="FFFFFF"/>
                </a:solidFill>
                <a:latin typeface="+mj-lt"/>
                <a:ea typeface="+mj-ea"/>
                <a:cs typeface="+mj-cs"/>
              </a:rPr>
            </a:br>
            <a:r>
              <a:rPr lang="en-US" sz="3600" kern="1200">
                <a:solidFill>
                  <a:srgbClr val="FFFFFF"/>
                </a:solidFill>
                <a:latin typeface="+mj-lt"/>
                <a:ea typeface="+mj-ea"/>
                <a:cs typeface="+mj-cs"/>
              </a:rPr>
              <a:t>Tara Martin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B0784A4-FB74-4F17-A708-1A67E39B7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972" y="492573"/>
            <a:ext cx="3307947" cy="5880796"/>
          </a:xfrm>
          <a:prstGeom prst="rect">
            <a:avLst/>
          </a:prstGeom>
        </p:spPr>
      </p:pic>
    </p:spTree>
    <p:extLst>
      <p:ext uri="{BB962C8B-B14F-4D97-AF65-F5344CB8AC3E}">
        <p14:creationId xmlns:p14="http://schemas.microsoft.com/office/powerpoint/2010/main" val="415864192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716B-6D5D-45D8-9B21-E0E9CD5DAB75}"/>
              </a:ext>
            </a:extLst>
          </p:cNvPr>
          <p:cNvSpPr>
            <a:spLocks noGrp="1"/>
          </p:cNvSpPr>
          <p:nvPr>
            <p:ph type="title"/>
          </p:nvPr>
        </p:nvSpPr>
        <p:spPr>
          <a:xfrm>
            <a:off x="5110305" y="327170"/>
            <a:ext cx="3483937" cy="2265433"/>
          </a:xfrm>
        </p:spPr>
        <p:txBody>
          <a:bodyPr vert="horz" lIns="91440" tIns="45720" rIns="91440" bIns="45720" rtlCol="0" anchor="b">
            <a:normAutofit/>
          </a:bodyPr>
          <a:lstStyle/>
          <a:p>
            <a:pPr defTabSz="914400"/>
            <a:r>
              <a:rPr lang="en-US" sz="4700" dirty="0"/>
              <a:t>#</a:t>
            </a:r>
            <a:r>
              <a:rPr lang="en-US" sz="4700" dirty="0" err="1"/>
              <a:t>Booksnaps</a:t>
            </a:r>
            <a:br>
              <a:rPr lang="en-US" sz="4700" dirty="0"/>
            </a:br>
            <a:br>
              <a:rPr lang="en-US" sz="4700" dirty="0"/>
            </a:br>
            <a:r>
              <a:rPr lang="en-US" sz="4700" dirty="0"/>
              <a:t>Tara Martin</a:t>
            </a:r>
          </a:p>
        </p:txBody>
      </p:sp>
      <p:sp>
        <p:nvSpPr>
          <p:cNvPr id="31" name="Freeform: Shape 3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B0784A4-FB74-4F17-A708-1A67E39B788F}"/>
              </a:ext>
            </a:extLst>
          </p:cNvPr>
          <p:cNvPicPr>
            <a:picLocks noChangeAspect="1"/>
          </p:cNvPicPr>
          <p:nvPr/>
        </p:nvPicPr>
        <p:blipFill rotWithShape="1">
          <a:blip r:embed="rId2">
            <a:extLst>
              <a:ext uri="{28A0092B-C50C-407E-A947-70E740481C1C}">
                <a14:useLocalDpi xmlns:a14="http://schemas.microsoft.com/office/drawing/2010/main" val="0"/>
              </a:ext>
            </a:extLst>
          </a:blip>
          <a:srcRect t="7309" r="-2" b="7307"/>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880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4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a:extLst>
              <a:ext uri="{FF2B5EF4-FFF2-40B4-BE49-F238E27FC236}">
                <a16:creationId xmlns:a16="http://schemas.microsoft.com/office/drawing/2014/main" id="{662BA3D5-A891-41B8-AC9F-5E000296DACD}"/>
              </a:ext>
            </a:extLst>
          </p:cNvPr>
          <p:cNvPicPr>
            <a:picLocks noChangeAspect="1"/>
          </p:cNvPicPr>
          <p:nvPr/>
        </p:nvPicPr>
        <p:blipFill rotWithShape="1">
          <a:blip r:embed="rId3">
            <a:alphaModFix/>
            <a:extLst/>
          </a:blip>
          <a:srcRect l="30673" t="8103" r="25779" b="10849"/>
          <a:stretch/>
        </p:blipFill>
        <p:spPr>
          <a:xfrm>
            <a:off x="3917" y="258531"/>
            <a:ext cx="6057036" cy="6340937"/>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5DAA716B-6D5D-45D8-9B21-E0E9CD5DAB75}"/>
              </a:ext>
            </a:extLst>
          </p:cNvPr>
          <p:cNvSpPr>
            <a:spLocks noGrp="1"/>
          </p:cNvSpPr>
          <p:nvPr>
            <p:ph type="title"/>
          </p:nvPr>
        </p:nvSpPr>
        <p:spPr>
          <a:xfrm>
            <a:off x="4713941" y="4959905"/>
            <a:ext cx="4321001" cy="3378752"/>
          </a:xfrm>
        </p:spPr>
        <p:txBody>
          <a:bodyPr vert="horz" lIns="91440" tIns="45720" rIns="91440" bIns="45720" rtlCol="0" anchor="t">
            <a:normAutofit/>
          </a:bodyPr>
          <a:lstStyle/>
          <a:p>
            <a:pPr algn="r" defTabSz="914400"/>
            <a:r>
              <a:rPr lang="en-US" sz="3600" kern="1200" dirty="0">
                <a:solidFill>
                  <a:srgbClr val="000000"/>
                </a:solidFill>
                <a:latin typeface="+mj-lt"/>
                <a:ea typeface="+mj-ea"/>
                <a:cs typeface="+mj-cs"/>
              </a:rPr>
              <a:t>Bottle Toss – </a:t>
            </a:r>
            <a:br>
              <a:rPr lang="en-US" sz="3600" kern="1200" dirty="0">
                <a:solidFill>
                  <a:srgbClr val="000000"/>
                </a:solidFill>
                <a:latin typeface="+mj-lt"/>
                <a:ea typeface="+mj-ea"/>
                <a:cs typeface="+mj-cs"/>
              </a:rPr>
            </a:br>
            <a:r>
              <a:rPr lang="en-US" sz="3600" kern="1200" dirty="0" err="1">
                <a:solidFill>
                  <a:srgbClr val="000000"/>
                </a:solidFill>
                <a:latin typeface="+mj-lt"/>
                <a:ea typeface="+mj-ea"/>
                <a:cs typeface="+mj-cs"/>
              </a:rPr>
              <a:t>Maths</a:t>
            </a:r>
            <a:r>
              <a:rPr lang="en-US" sz="3600" kern="1200" dirty="0">
                <a:solidFill>
                  <a:srgbClr val="000000"/>
                </a:solidFill>
                <a:latin typeface="+mj-lt"/>
                <a:ea typeface="+mj-ea"/>
                <a:cs typeface="+mj-cs"/>
              </a:rPr>
              <a:t> Example</a:t>
            </a:r>
          </a:p>
        </p:txBody>
      </p:sp>
    </p:spTree>
    <p:extLst>
      <p:ext uri="{BB962C8B-B14F-4D97-AF65-F5344CB8AC3E}">
        <p14:creationId xmlns:p14="http://schemas.microsoft.com/office/powerpoint/2010/main" val="23334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8"/>
            <a:ext cx="9144000" cy="6083203"/>
          </a:xfrm>
          <a:prstGeom prst="rect">
            <a:avLst/>
          </a:prstGeom>
        </p:spPr>
      </p:pic>
      <p:sp>
        <p:nvSpPr>
          <p:cNvPr id="2" name="Title 1">
            <a:extLst>
              <a:ext uri="{FF2B5EF4-FFF2-40B4-BE49-F238E27FC236}">
                <a16:creationId xmlns:a16="http://schemas.microsoft.com/office/drawing/2014/main" id="{5DAA716B-6D5D-45D8-9B21-E0E9CD5DAB75}"/>
              </a:ext>
            </a:extLst>
          </p:cNvPr>
          <p:cNvSpPr>
            <a:spLocks noGrp="1"/>
          </p:cNvSpPr>
          <p:nvPr>
            <p:ph type="title"/>
          </p:nvPr>
        </p:nvSpPr>
        <p:spPr>
          <a:xfrm>
            <a:off x="544543" y="3198526"/>
            <a:ext cx="3200796" cy="1563200"/>
          </a:xfrm>
        </p:spPr>
        <p:txBody>
          <a:bodyPr vert="horz" lIns="91440" tIns="45720" rIns="91440" bIns="45720" rtlCol="0" anchor="t">
            <a:normAutofit/>
          </a:bodyPr>
          <a:lstStyle/>
          <a:p>
            <a:pPr defTabSz="914400"/>
            <a:r>
              <a:rPr lang="en-US" kern="1200">
                <a:solidFill>
                  <a:srgbClr val="FFFFFF"/>
                </a:solidFill>
                <a:latin typeface="+mj-lt"/>
                <a:ea typeface="+mj-ea"/>
                <a:cs typeface="+mj-cs"/>
              </a:rPr>
              <a:t>Instagram</a:t>
            </a:r>
          </a:p>
        </p:txBody>
      </p:sp>
      <p:pic>
        <p:nvPicPr>
          <p:cNvPr id="1026" name="Picture 2" descr="Histagram">
            <a:extLst>
              <a:ext uri="{FF2B5EF4-FFF2-40B4-BE49-F238E27FC236}">
                <a16:creationId xmlns:a16="http://schemas.microsoft.com/office/drawing/2014/main" id="{3435AF25-970D-414D-B740-10C387111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449" y="428624"/>
            <a:ext cx="3915488" cy="6000750"/>
          </a:xfrm>
          <a:prstGeom prst="rect">
            <a:avLst/>
          </a:prstGeom>
          <a:noFill/>
          <a:ln w="952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7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35371" y="3054260"/>
            <a:ext cx="659038" cy="61418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78418" y="1962915"/>
            <a:ext cx="416088" cy="416088"/>
          </a:xfrm>
          <a:prstGeom prst="rect">
            <a:avLst/>
          </a:prstGeom>
        </p:spPr>
      </p:pic>
      <p:pic>
        <p:nvPicPr>
          <p:cNvPr id="75" name="Picture 74"/>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54484" y="2657174"/>
            <a:ext cx="653853" cy="580694"/>
          </a:xfrm>
          <a:prstGeom prst="rect">
            <a:avLst/>
          </a:prstGeom>
        </p:spPr>
      </p:pic>
      <p:pic>
        <p:nvPicPr>
          <p:cNvPr id="76" name="Picture 7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97175" y="636744"/>
            <a:ext cx="530348" cy="530348"/>
          </a:xfrm>
          <a:prstGeom prst="rect">
            <a:avLst/>
          </a:prstGeom>
        </p:spPr>
      </p:pic>
      <p:pic>
        <p:nvPicPr>
          <p:cNvPr id="77" name="Picture 76"/>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85183" y="2830711"/>
            <a:ext cx="649280" cy="653853"/>
          </a:xfrm>
          <a:prstGeom prst="rect">
            <a:avLst/>
          </a:prstGeom>
        </p:spPr>
      </p:pic>
      <p:pic>
        <p:nvPicPr>
          <p:cNvPr id="78" name="Picture 77"/>
          <p:cNvPicPr>
            <a:picLocks noChangeAspect="1"/>
          </p:cNvPicPr>
          <p:nvPr/>
        </p:nvPicPr>
        <p:blipFill>
          <a:blip r:embed="rId12">
            <a:lum bright="70000" contrast="-70000"/>
            <a:extLst>
              <a:ext uri="{BEBA8EAE-BF5A-486C-A8C5-ECC9F3942E4B}">
                <a14:imgProps xmlns:a14="http://schemas.microsoft.com/office/drawing/2010/main">
                  <a14:imgLayer r:embed="rId13">
                    <a14:imgEffect>
                      <a14:brightnessContrast bright="-82000"/>
                    </a14:imgEffect>
                  </a14:imgLayer>
                </a14:imgProps>
              </a:ext>
              <a:ext uri="{28A0092B-C50C-407E-A947-70E740481C1C}">
                <a14:useLocalDpi xmlns:a14="http://schemas.microsoft.com/office/drawing/2010/main" val="0"/>
              </a:ext>
            </a:extLst>
          </a:blip>
          <a:stretch>
            <a:fillRect/>
          </a:stretch>
        </p:blipFill>
        <p:spPr>
          <a:xfrm>
            <a:off x="7961562" y="1655496"/>
            <a:ext cx="852054" cy="692935"/>
          </a:xfrm>
          <a:prstGeom prst="rect">
            <a:avLst/>
          </a:prstGeom>
        </p:spPr>
      </p:pic>
      <p:pic>
        <p:nvPicPr>
          <p:cNvPr id="79" name="Picture 78"/>
          <p:cNvPicPr>
            <a:picLocks noChangeAspect="1"/>
          </p:cNvPicPr>
          <p:nvPr/>
        </p:nvPicPr>
        <p:blipFill>
          <a:blip r:embed="rId14">
            <a:biLevel thresh="25000"/>
            <a:extLst>
              <a:ext uri="{28A0092B-C50C-407E-A947-70E740481C1C}">
                <a14:useLocalDpi xmlns:a14="http://schemas.microsoft.com/office/drawing/2010/main" val="0"/>
              </a:ext>
            </a:extLst>
          </a:blip>
          <a:stretch>
            <a:fillRect/>
          </a:stretch>
        </p:blipFill>
        <p:spPr>
          <a:xfrm>
            <a:off x="134032" y="1433167"/>
            <a:ext cx="988178" cy="988178"/>
          </a:xfrm>
          <a:prstGeom prst="rect">
            <a:avLst/>
          </a:prstGeom>
        </p:spPr>
      </p:pic>
      <p:pic>
        <p:nvPicPr>
          <p:cNvPr id="80" name="Picture 79"/>
          <p:cNvPicPr>
            <a:picLocks noChangeAspect="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33218" y="720039"/>
            <a:ext cx="416088" cy="374936"/>
          </a:xfrm>
          <a:prstGeom prst="rect">
            <a:avLst/>
          </a:prstGeom>
        </p:spPr>
      </p:pic>
      <p:pic>
        <p:nvPicPr>
          <p:cNvPr id="81" name="Picture 80"/>
          <p:cNvPicPr>
            <a:picLocks noChangeAspect="1"/>
          </p:cNvPicPr>
          <p:nvPr/>
        </p:nvPicPr>
        <p:blipFill>
          <a:blip r:embed="rId17">
            <a:biLevel thresh="25000"/>
            <a:extLst>
              <a:ext uri="{28A0092B-C50C-407E-A947-70E740481C1C}">
                <a14:useLocalDpi xmlns:a14="http://schemas.microsoft.com/office/drawing/2010/main" val="0"/>
              </a:ext>
            </a:extLst>
          </a:blip>
          <a:stretch>
            <a:fillRect/>
          </a:stretch>
        </p:blipFill>
        <p:spPr>
          <a:xfrm>
            <a:off x="243497" y="4450170"/>
            <a:ext cx="787397" cy="751334"/>
          </a:xfrm>
          <a:prstGeom prst="rect">
            <a:avLst/>
          </a:prstGeom>
        </p:spPr>
      </p:pic>
      <p:pic>
        <p:nvPicPr>
          <p:cNvPr id="82" name="Picture 81"/>
          <p:cNvPicPr>
            <a:picLocks noChangeAspect="1"/>
          </p:cNvPicPr>
          <p:nvPr/>
        </p:nvPicPr>
        <p:blipFill>
          <a:blip r:embed="rId18">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371796" y="4782141"/>
            <a:ext cx="777255" cy="619835"/>
          </a:xfrm>
          <a:prstGeom prst="rect">
            <a:avLst/>
          </a:prstGeom>
        </p:spPr>
      </p:pic>
      <p:pic>
        <p:nvPicPr>
          <p:cNvPr id="83" name="Picture 82"/>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86047" y="4168710"/>
            <a:ext cx="411516" cy="420661"/>
          </a:xfrm>
          <a:prstGeom prst="rect">
            <a:avLst/>
          </a:prstGeom>
        </p:spPr>
      </p:pic>
      <p:pic>
        <p:nvPicPr>
          <p:cNvPr id="84" name="Picture 83"/>
          <p:cNvPicPr>
            <a:picLocks noChangeAspect="1"/>
          </p:cNvPicPr>
          <p:nvPr/>
        </p:nvPicPr>
        <p:blipFill>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37195" y="3157026"/>
            <a:ext cx="513158" cy="523286"/>
          </a:xfrm>
          <a:prstGeom prst="rect">
            <a:avLst/>
          </a:prstGeom>
        </p:spPr>
      </p:pic>
      <p:pic>
        <p:nvPicPr>
          <p:cNvPr id="85" name="Picture 84"/>
          <p:cNvPicPr>
            <a:picLocks noChangeAspect="1"/>
          </p:cNvPicPr>
          <p:nvPr/>
        </p:nvPicPr>
        <p:blipFill>
          <a:blip r:embed="rId24">
            <a:extLst>
              <a:ext uri="{BEBA8EAE-BF5A-486C-A8C5-ECC9F3942E4B}">
                <a14:imgProps xmlns:a14="http://schemas.microsoft.com/office/drawing/2010/main">
                  <a14:imgLayer r:embed="rId2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5432" y="5612786"/>
            <a:ext cx="310923" cy="406943"/>
          </a:xfrm>
          <a:prstGeom prst="rect">
            <a:avLst/>
          </a:prstGeom>
        </p:spPr>
      </p:pic>
      <p:pic>
        <p:nvPicPr>
          <p:cNvPr id="86" name="Picture 85"/>
          <p:cNvPicPr>
            <a:picLocks noChangeAspect="1"/>
          </p:cNvPicPr>
          <p:nvPr/>
        </p:nvPicPr>
        <p:blipFill>
          <a:blip r:embed="rId26">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88784" y="5510301"/>
            <a:ext cx="416088" cy="548687"/>
          </a:xfrm>
          <a:prstGeom prst="rect">
            <a:avLst/>
          </a:prstGeom>
        </p:spPr>
      </p:pic>
      <p:pic>
        <p:nvPicPr>
          <p:cNvPr id="88" name="Picture 87"/>
          <p:cNvPicPr>
            <a:picLocks noChangeAspect="1"/>
          </p:cNvPicPr>
          <p:nvPr/>
        </p:nvPicPr>
        <p:blipFill>
          <a:blip r:embed="rId28" cstate="print">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00036" y="5678975"/>
            <a:ext cx="523052" cy="523052"/>
          </a:xfrm>
          <a:prstGeom prst="rect">
            <a:avLst/>
          </a:prstGeom>
        </p:spPr>
      </p:pic>
      <p:pic>
        <p:nvPicPr>
          <p:cNvPr id="89" name="Picture 88"/>
          <p:cNvPicPr>
            <a:picLocks noChangeAspect="1"/>
          </p:cNvPicPr>
          <p:nvPr/>
        </p:nvPicPr>
        <p:blipFill>
          <a:blip r:embed="rId30">
            <a:extLst>
              <a:ext uri="{BEBA8EAE-BF5A-486C-A8C5-ECC9F3942E4B}">
                <a14:imgProps xmlns:a14="http://schemas.microsoft.com/office/drawing/2010/main">
                  <a14:imgLayer r:embed="rId3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86725" y="5310950"/>
            <a:ext cx="388654" cy="329213"/>
          </a:xfrm>
          <a:prstGeom prst="rect">
            <a:avLst/>
          </a:prstGeom>
        </p:spPr>
      </p:pic>
      <p:pic>
        <p:nvPicPr>
          <p:cNvPr id="90" name="Picture 89"/>
          <p:cNvPicPr>
            <a:picLocks noChangeAspect="1"/>
          </p:cNvPicPr>
          <p:nvPr/>
        </p:nvPicPr>
        <p:blipFill>
          <a:blip r:embed="rId32">
            <a:biLevel thresh="25000"/>
            <a:extLst>
              <a:ext uri="{28A0092B-C50C-407E-A947-70E740481C1C}">
                <a14:useLocalDpi xmlns:a14="http://schemas.microsoft.com/office/drawing/2010/main" val="0"/>
              </a:ext>
            </a:extLst>
          </a:blip>
          <a:stretch>
            <a:fillRect/>
          </a:stretch>
        </p:blipFill>
        <p:spPr>
          <a:xfrm>
            <a:off x="8026567" y="4238104"/>
            <a:ext cx="1015793" cy="1010087"/>
          </a:xfrm>
          <a:prstGeom prst="rect">
            <a:avLst/>
          </a:prstGeom>
        </p:spPr>
      </p:pic>
      <p:pic>
        <p:nvPicPr>
          <p:cNvPr id="91" name="Picture 90"/>
          <p:cNvPicPr>
            <a:picLocks noChangeAspect="1"/>
          </p:cNvPicPr>
          <p:nvPr/>
        </p:nvPicPr>
        <p:blipFill>
          <a:blip r:embed="rId33">
            <a:extLst>
              <a:ext uri="{BEBA8EAE-BF5A-486C-A8C5-ECC9F3942E4B}">
                <a14:imgProps xmlns:a14="http://schemas.microsoft.com/office/drawing/2010/main">
                  <a14:imgLayer r:embed="rId3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31814" y="1778653"/>
            <a:ext cx="370364" cy="297206"/>
          </a:xfrm>
          <a:prstGeom prst="rect">
            <a:avLst/>
          </a:prstGeom>
        </p:spPr>
      </p:pic>
      <p:pic>
        <p:nvPicPr>
          <p:cNvPr id="92" name="Picture 91"/>
          <p:cNvPicPr>
            <a:picLocks noChangeAspect="1"/>
          </p:cNvPicPr>
          <p:nvPr/>
        </p:nvPicPr>
        <p:blipFill>
          <a:blip r:embed="rId35">
            <a:extLst>
              <a:ext uri="{BEBA8EAE-BF5A-486C-A8C5-ECC9F3942E4B}">
                <a14:imgProps xmlns:a14="http://schemas.microsoft.com/office/drawing/2010/main">
                  <a14:imgLayer r:embed="rId3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72525" y="3819219"/>
            <a:ext cx="411516" cy="278916"/>
          </a:xfrm>
          <a:prstGeom prst="rect">
            <a:avLst/>
          </a:prstGeom>
        </p:spPr>
      </p:pic>
      <p:sp>
        <p:nvSpPr>
          <p:cNvPr id="54" name="Rectangle 53"/>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a:p>
        </p:txBody>
      </p:sp>
      <p:sp>
        <p:nvSpPr>
          <p:cNvPr id="55" name="Rectangle 54"/>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grpSp>
        <p:nvGrpSpPr>
          <p:cNvPr id="4" name="Group 3">
            <a:extLst>
              <a:ext uri="{FF2B5EF4-FFF2-40B4-BE49-F238E27FC236}">
                <a16:creationId xmlns:a16="http://schemas.microsoft.com/office/drawing/2014/main" id="{470D6FCE-5037-4972-BBFD-5A0F3C875981}"/>
              </a:ext>
            </a:extLst>
          </p:cNvPr>
          <p:cNvGrpSpPr/>
          <p:nvPr/>
        </p:nvGrpSpPr>
        <p:grpSpPr>
          <a:xfrm>
            <a:off x="2899992" y="670421"/>
            <a:ext cx="3010807" cy="5517157"/>
            <a:chOff x="2899992" y="670421"/>
            <a:chExt cx="3010807" cy="5517157"/>
          </a:xfrm>
        </p:grpSpPr>
        <p:grpSp>
          <p:nvGrpSpPr>
            <p:cNvPr id="53" name="Group 52">
              <a:extLst>
                <a:ext uri="{FF2B5EF4-FFF2-40B4-BE49-F238E27FC236}">
                  <a16:creationId xmlns:a16="http://schemas.microsoft.com/office/drawing/2014/main" id="{55F0E9F5-A463-4EE7-ADBE-90B70BA69F8D}"/>
                </a:ext>
              </a:extLst>
            </p:cNvPr>
            <p:cNvGrpSpPr/>
            <p:nvPr/>
          </p:nvGrpSpPr>
          <p:grpSpPr>
            <a:xfrm>
              <a:off x="2914796" y="670421"/>
              <a:ext cx="2996003" cy="5517157"/>
              <a:chOff x="5350669" y="3153569"/>
              <a:chExt cx="333375" cy="609600"/>
            </a:xfrm>
            <a:effectLst>
              <a:outerShdw blurRad="571500" dist="50800" dir="5400000" algn="ctr" rotWithShape="0">
                <a:srgbClr val="000000">
                  <a:alpha val="43137"/>
                </a:srgbClr>
              </a:outerShdw>
            </a:effectLst>
          </p:grpSpPr>
          <p:sp>
            <p:nvSpPr>
              <p:cNvPr id="56" name="Freeform 5">
                <a:extLst>
                  <a:ext uri="{FF2B5EF4-FFF2-40B4-BE49-F238E27FC236}">
                    <a16:creationId xmlns:a16="http://schemas.microsoft.com/office/drawing/2014/main" id="{2F7549D4-89E4-4740-A8BA-E4DE50221159}"/>
                  </a:ext>
                </a:extLst>
              </p:cNvPr>
              <p:cNvSpPr>
                <a:spLocks noEditPoints="1"/>
              </p:cNvSpPr>
              <p:nvPr/>
            </p:nvSpPr>
            <p:spPr bwMode="auto">
              <a:xfrm>
                <a:off x="5350669" y="3153569"/>
                <a:ext cx="333375" cy="609600"/>
              </a:xfrm>
              <a:custGeom>
                <a:avLst/>
                <a:gdLst>
                  <a:gd name="T0" fmla="*/ 92 w 102"/>
                  <a:gd name="T1" fmla="*/ 186 h 186"/>
                  <a:gd name="T2" fmla="*/ 11 w 102"/>
                  <a:gd name="T3" fmla="*/ 186 h 186"/>
                  <a:gd name="T4" fmla="*/ 0 w 102"/>
                  <a:gd name="T5" fmla="*/ 175 h 186"/>
                  <a:gd name="T6" fmla="*/ 0 w 102"/>
                  <a:gd name="T7" fmla="*/ 11 h 186"/>
                  <a:gd name="T8" fmla="*/ 11 w 102"/>
                  <a:gd name="T9" fmla="*/ 0 h 186"/>
                  <a:gd name="T10" fmla="*/ 92 w 102"/>
                  <a:gd name="T11" fmla="*/ 0 h 186"/>
                  <a:gd name="T12" fmla="*/ 102 w 102"/>
                  <a:gd name="T13" fmla="*/ 11 h 186"/>
                  <a:gd name="T14" fmla="*/ 102 w 102"/>
                  <a:gd name="T15" fmla="*/ 175 h 186"/>
                  <a:gd name="T16" fmla="*/ 92 w 102"/>
                  <a:gd name="T17" fmla="*/ 186 h 186"/>
                  <a:gd name="T18" fmla="*/ 92 w 102"/>
                  <a:gd name="T19" fmla="*/ 186 h 186"/>
                  <a:gd name="T20" fmla="*/ 92 w 102"/>
                  <a:gd name="T2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86">
                    <a:moveTo>
                      <a:pt x="92" y="186"/>
                    </a:moveTo>
                    <a:cubicBezTo>
                      <a:pt x="11" y="186"/>
                      <a:pt x="11" y="186"/>
                      <a:pt x="11" y="186"/>
                    </a:cubicBezTo>
                    <a:cubicBezTo>
                      <a:pt x="5" y="186"/>
                      <a:pt x="0" y="181"/>
                      <a:pt x="0" y="175"/>
                    </a:cubicBezTo>
                    <a:cubicBezTo>
                      <a:pt x="0" y="11"/>
                      <a:pt x="0" y="11"/>
                      <a:pt x="0" y="11"/>
                    </a:cubicBezTo>
                    <a:cubicBezTo>
                      <a:pt x="0" y="5"/>
                      <a:pt x="5" y="0"/>
                      <a:pt x="11" y="0"/>
                    </a:cubicBezTo>
                    <a:cubicBezTo>
                      <a:pt x="92" y="0"/>
                      <a:pt x="92" y="0"/>
                      <a:pt x="92" y="0"/>
                    </a:cubicBezTo>
                    <a:cubicBezTo>
                      <a:pt x="98" y="0"/>
                      <a:pt x="102" y="5"/>
                      <a:pt x="102" y="11"/>
                    </a:cubicBezTo>
                    <a:cubicBezTo>
                      <a:pt x="102" y="175"/>
                      <a:pt x="102" y="175"/>
                      <a:pt x="102" y="175"/>
                    </a:cubicBezTo>
                    <a:cubicBezTo>
                      <a:pt x="102" y="181"/>
                      <a:pt x="98" y="186"/>
                      <a:pt x="92" y="186"/>
                    </a:cubicBezTo>
                    <a:close/>
                    <a:moveTo>
                      <a:pt x="92" y="186"/>
                    </a:moveTo>
                    <a:cubicBezTo>
                      <a:pt x="92" y="186"/>
                      <a:pt x="92" y="186"/>
                      <a:pt x="92" y="186"/>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dirty="0"/>
              </a:p>
            </p:txBody>
          </p:sp>
          <p:sp>
            <p:nvSpPr>
              <p:cNvPr id="57" name="Rectangle 6">
                <a:extLst>
                  <a:ext uri="{FF2B5EF4-FFF2-40B4-BE49-F238E27FC236}">
                    <a16:creationId xmlns:a16="http://schemas.microsoft.com/office/drawing/2014/main" id="{2FCFAE2D-78D0-40F3-AB3C-16C267C04A91}"/>
                  </a:ext>
                </a:extLst>
              </p:cNvPr>
              <p:cNvSpPr>
                <a:spLocks noChangeArrowheads="1"/>
              </p:cNvSpPr>
              <p:nvPr/>
            </p:nvSpPr>
            <p:spPr bwMode="auto">
              <a:xfrm>
                <a:off x="5350669" y="3184743"/>
                <a:ext cx="333375" cy="51155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58" name="Freeform 7">
                <a:extLst>
                  <a:ext uri="{FF2B5EF4-FFF2-40B4-BE49-F238E27FC236}">
                    <a16:creationId xmlns:a16="http://schemas.microsoft.com/office/drawing/2014/main" id="{3438013C-6BD5-48B7-9539-77C2ECAD5DF1}"/>
                  </a:ext>
                </a:extLst>
              </p:cNvPr>
              <p:cNvSpPr>
                <a:spLocks noEditPoints="1"/>
              </p:cNvSpPr>
              <p:nvPr/>
            </p:nvSpPr>
            <p:spPr bwMode="auto">
              <a:xfrm>
                <a:off x="5492489" y="3706478"/>
                <a:ext cx="47708" cy="46515"/>
              </a:xfrm>
              <a:custGeom>
                <a:avLst/>
                <a:gdLst>
                  <a:gd name="T0" fmla="*/ 19 w 19"/>
                  <a:gd name="T1" fmla="*/ 9 h 19"/>
                  <a:gd name="T2" fmla="*/ 9 w 19"/>
                  <a:gd name="T3" fmla="*/ 19 h 19"/>
                  <a:gd name="T4" fmla="*/ 0 w 19"/>
                  <a:gd name="T5" fmla="*/ 9 h 19"/>
                  <a:gd name="T6" fmla="*/ 9 w 19"/>
                  <a:gd name="T7" fmla="*/ 0 h 19"/>
                  <a:gd name="T8" fmla="*/ 19 w 19"/>
                  <a:gd name="T9" fmla="*/ 9 h 19"/>
                  <a:gd name="T10" fmla="*/ 19 w 19"/>
                  <a:gd name="T11" fmla="*/ 9 h 19"/>
                  <a:gd name="T12" fmla="*/ 19 w 19"/>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9"/>
                    </a:moveTo>
                    <a:cubicBezTo>
                      <a:pt x="19" y="15"/>
                      <a:pt x="15" y="19"/>
                      <a:pt x="9" y="19"/>
                    </a:cubicBezTo>
                    <a:cubicBezTo>
                      <a:pt x="4" y="19"/>
                      <a:pt x="0" y="15"/>
                      <a:pt x="0" y="9"/>
                    </a:cubicBezTo>
                    <a:cubicBezTo>
                      <a:pt x="0" y="4"/>
                      <a:pt x="4" y="0"/>
                      <a:pt x="9" y="0"/>
                    </a:cubicBezTo>
                    <a:cubicBezTo>
                      <a:pt x="15" y="0"/>
                      <a:pt x="19" y="4"/>
                      <a:pt x="19" y="9"/>
                    </a:cubicBezTo>
                    <a:close/>
                    <a:moveTo>
                      <a:pt x="19" y="9"/>
                    </a:moveTo>
                    <a:cubicBezTo>
                      <a:pt x="19" y="9"/>
                      <a:pt x="19" y="9"/>
                      <a:pt x="19" y="9"/>
                    </a:cubicBezTo>
                  </a:path>
                </a:pathLst>
              </a:custGeom>
              <a:solidFill>
                <a:srgbClr val="323A45"/>
              </a:solidFill>
              <a:ln w="9525">
                <a:solidFill>
                  <a:schemeClr val="accent2"/>
                </a:solidFill>
                <a:round/>
                <a:headEnd/>
                <a:tailEnd/>
              </a:ln>
            </p:spPr>
            <p:txBody>
              <a:bodyPr vert="horz" wrap="square" lIns="68580" tIns="34290" rIns="68580" bIns="34290" numCol="1" anchor="t" anchorCtr="0" compatLnSpc="1">
                <a:prstTxWarp prst="textNoShape">
                  <a:avLst/>
                </a:prstTxWarp>
                <a:normAutofit/>
              </a:bodyPr>
              <a:lstStyle/>
              <a:p>
                <a:endParaRPr lang="en-US" sz="1300"/>
              </a:p>
            </p:txBody>
          </p:sp>
          <p:sp>
            <p:nvSpPr>
              <p:cNvPr id="59" name="Freeform 8">
                <a:extLst>
                  <a:ext uri="{FF2B5EF4-FFF2-40B4-BE49-F238E27FC236}">
                    <a16:creationId xmlns:a16="http://schemas.microsoft.com/office/drawing/2014/main" id="{EE78B7C3-3812-4C75-B70E-6DE58FEB7113}"/>
                  </a:ext>
                </a:extLst>
              </p:cNvPr>
              <p:cNvSpPr>
                <a:spLocks noEditPoints="1"/>
              </p:cNvSpPr>
              <p:nvPr/>
            </p:nvSpPr>
            <p:spPr bwMode="auto">
              <a:xfrm>
                <a:off x="5480039" y="3162884"/>
                <a:ext cx="31770" cy="12544"/>
              </a:xfrm>
              <a:custGeom>
                <a:avLst/>
                <a:gdLst>
                  <a:gd name="T0" fmla="*/ 16 w 19"/>
                  <a:gd name="T1" fmla="*/ 7 h 7"/>
                  <a:gd name="T2" fmla="*/ 3 w 19"/>
                  <a:gd name="T3" fmla="*/ 7 h 7"/>
                  <a:gd name="T4" fmla="*/ 0 w 19"/>
                  <a:gd name="T5" fmla="*/ 4 h 7"/>
                  <a:gd name="T6" fmla="*/ 3 w 19"/>
                  <a:gd name="T7" fmla="*/ 0 h 7"/>
                  <a:gd name="T8" fmla="*/ 16 w 19"/>
                  <a:gd name="T9" fmla="*/ 0 h 7"/>
                  <a:gd name="T10" fmla="*/ 19 w 19"/>
                  <a:gd name="T11" fmla="*/ 4 h 7"/>
                  <a:gd name="T12" fmla="*/ 16 w 19"/>
                  <a:gd name="T13" fmla="*/ 7 h 7"/>
                  <a:gd name="T14" fmla="*/ 16 w 19"/>
                  <a:gd name="T15" fmla="*/ 7 h 7"/>
                  <a:gd name="T16" fmla="*/ 16 w 1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
                    <a:moveTo>
                      <a:pt x="16" y="7"/>
                    </a:moveTo>
                    <a:cubicBezTo>
                      <a:pt x="3" y="7"/>
                      <a:pt x="3" y="7"/>
                      <a:pt x="3" y="7"/>
                    </a:cubicBezTo>
                    <a:cubicBezTo>
                      <a:pt x="2" y="7"/>
                      <a:pt x="0" y="5"/>
                      <a:pt x="0" y="4"/>
                    </a:cubicBezTo>
                    <a:cubicBezTo>
                      <a:pt x="0" y="2"/>
                      <a:pt x="2" y="0"/>
                      <a:pt x="3" y="0"/>
                    </a:cubicBezTo>
                    <a:cubicBezTo>
                      <a:pt x="16" y="0"/>
                      <a:pt x="16" y="0"/>
                      <a:pt x="16" y="0"/>
                    </a:cubicBezTo>
                    <a:cubicBezTo>
                      <a:pt x="18" y="0"/>
                      <a:pt x="19" y="2"/>
                      <a:pt x="19" y="4"/>
                    </a:cubicBezTo>
                    <a:cubicBezTo>
                      <a:pt x="19" y="5"/>
                      <a:pt x="18" y="7"/>
                      <a:pt x="16" y="7"/>
                    </a:cubicBezTo>
                    <a:close/>
                    <a:moveTo>
                      <a:pt x="16" y="7"/>
                    </a:moveTo>
                    <a:cubicBezTo>
                      <a:pt x="16" y="7"/>
                      <a:pt x="16" y="7"/>
                      <a:pt x="16" y="7"/>
                    </a:cubicBezTo>
                  </a:path>
                </a:pathLst>
              </a:custGeom>
              <a:solidFill>
                <a:srgbClr val="323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00"/>
              </a:p>
            </p:txBody>
          </p:sp>
          <p:sp>
            <p:nvSpPr>
              <p:cNvPr id="60" name="Freeform 9">
                <a:extLst>
                  <a:ext uri="{FF2B5EF4-FFF2-40B4-BE49-F238E27FC236}">
                    <a16:creationId xmlns:a16="http://schemas.microsoft.com/office/drawing/2014/main" id="{4CD01C84-A395-4791-B695-0F6A445E45EA}"/>
                  </a:ext>
                </a:extLst>
              </p:cNvPr>
              <p:cNvSpPr>
                <a:spLocks noEditPoints="1"/>
              </p:cNvSpPr>
              <p:nvPr/>
            </p:nvSpPr>
            <p:spPr bwMode="auto">
              <a:xfrm>
                <a:off x="5546923" y="3162884"/>
                <a:ext cx="15478" cy="12544"/>
              </a:xfrm>
              <a:custGeom>
                <a:avLst/>
                <a:gdLst>
                  <a:gd name="T0" fmla="*/ 6 w 9"/>
                  <a:gd name="T1" fmla="*/ 7 h 7"/>
                  <a:gd name="T2" fmla="*/ 3 w 9"/>
                  <a:gd name="T3" fmla="*/ 7 h 7"/>
                  <a:gd name="T4" fmla="*/ 0 w 9"/>
                  <a:gd name="T5" fmla="*/ 4 h 7"/>
                  <a:gd name="T6" fmla="*/ 3 w 9"/>
                  <a:gd name="T7" fmla="*/ 0 h 7"/>
                  <a:gd name="T8" fmla="*/ 6 w 9"/>
                  <a:gd name="T9" fmla="*/ 0 h 7"/>
                  <a:gd name="T10" fmla="*/ 9 w 9"/>
                  <a:gd name="T11" fmla="*/ 4 h 7"/>
                  <a:gd name="T12" fmla="*/ 6 w 9"/>
                  <a:gd name="T13" fmla="*/ 7 h 7"/>
                  <a:gd name="T14" fmla="*/ 6 w 9"/>
                  <a:gd name="T15" fmla="*/ 7 h 7"/>
                  <a:gd name="T16" fmla="*/ 6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6" y="7"/>
                    </a:moveTo>
                    <a:cubicBezTo>
                      <a:pt x="3" y="7"/>
                      <a:pt x="3" y="7"/>
                      <a:pt x="3" y="7"/>
                    </a:cubicBezTo>
                    <a:cubicBezTo>
                      <a:pt x="1" y="7"/>
                      <a:pt x="0" y="5"/>
                      <a:pt x="0" y="4"/>
                    </a:cubicBezTo>
                    <a:cubicBezTo>
                      <a:pt x="0" y="2"/>
                      <a:pt x="1" y="0"/>
                      <a:pt x="3" y="0"/>
                    </a:cubicBezTo>
                    <a:cubicBezTo>
                      <a:pt x="6" y="0"/>
                      <a:pt x="6" y="0"/>
                      <a:pt x="6" y="0"/>
                    </a:cubicBezTo>
                    <a:cubicBezTo>
                      <a:pt x="8" y="0"/>
                      <a:pt x="9" y="2"/>
                      <a:pt x="9" y="4"/>
                    </a:cubicBezTo>
                    <a:cubicBezTo>
                      <a:pt x="9" y="5"/>
                      <a:pt x="8" y="7"/>
                      <a:pt x="6" y="7"/>
                    </a:cubicBezTo>
                    <a:close/>
                    <a:moveTo>
                      <a:pt x="6" y="7"/>
                    </a:moveTo>
                    <a:cubicBezTo>
                      <a:pt x="6" y="7"/>
                      <a:pt x="6" y="7"/>
                      <a:pt x="6" y="7"/>
                    </a:cubicBezTo>
                  </a:path>
                </a:pathLst>
              </a:custGeom>
              <a:solidFill>
                <a:srgbClr val="323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00"/>
              </a:p>
            </p:txBody>
          </p:sp>
        </p:grpSp>
        <p:pic>
          <p:nvPicPr>
            <p:cNvPr id="10" name="Picture 9">
              <a:extLst>
                <a:ext uri="{FF2B5EF4-FFF2-40B4-BE49-F238E27FC236}">
                  <a16:creationId xmlns:a16="http://schemas.microsoft.com/office/drawing/2014/main" id="{9C0C6F03-BD83-4D62-A6BC-C654C991DF22}"/>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899992" y="967009"/>
              <a:ext cx="3004483" cy="4606873"/>
            </a:xfrm>
            <a:prstGeom prst="rect">
              <a:avLst/>
            </a:prstGeom>
          </p:spPr>
        </p:pic>
      </p:grpSp>
    </p:spTree>
    <p:extLst>
      <p:ext uri="{BB962C8B-B14F-4D97-AF65-F5344CB8AC3E}">
        <p14:creationId xmlns:p14="http://schemas.microsoft.com/office/powerpoint/2010/main" val="34402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
                                        <p:tgtEl>
                                          <p:spTgt spid="79"/>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200"/>
                                        <p:tgtEl>
                                          <p:spTgt spid="80"/>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00"/>
                                        <p:tgtEl>
                                          <p:spTgt spid="78"/>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00"/>
                                        <p:tgtEl>
                                          <p:spTgt spid="81"/>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200"/>
                                        <p:tgtEl>
                                          <p:spTgt spid="8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200"/>
                                        <p:tgtEl>
                                          <p:spTgt spid="77"/>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200"/>
                                        <p:tgtEl>
                                          <p:spTgt spid="76"/>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00"/>
                                        <p:tgtEl>
                                          <p:spTgt spid="91"/>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200"/>
                                        <p:tgtEl>
                                          <p:spTgt spid="75"/>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200"/>
                                        <p:tgtEl>
                                          <p:spTgt spid="92"/>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200"/>
                                        <p:tgtEl>
                                          <p:spTgt spid="90"/>
                                        </p:tgtEl>
                                      </p:cBhvr>
                                    </p:animEffect>
                                  </p:childTnLst>
                                </p:cTn>
                              </p:par>
                            </p:childTnLst>
                          </p:cTn>
                        </p:par>
                        <p:par>
                          <p:cTn id="48" fill="hold">
                            <p:stCondLst>
                              <p:cond delay="2200"/>
                            </p:stCondLst>
                            <p:childTnLst>
                              <p:par>
                                <p:cTn id="49" presetID="10" presetClass="entr" presetSubtype="0"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200"/>
                                        <p:tgtEl>
                                          <p:spTgt spid="89"/>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200"/>
                                        <p:tgtEl>
                                          <p:spTgt spid="88"/>
                                        </p:tgtEl>
                                      </p:cBhvr>
                                    </p:animEffect>
                                  </p:childTnLst>
                                </p:cTn>
                              </p:par>
                            </p:childTnLst>
                          </p:cTn>
                        </p:par>
                        <p:par>
                          <p:cTn id="56" fill="hold">
                            <p:stCondLst>
                              <p:cond delay="2600"/>
                            </p:stCondLst>
                            <p:childTnLst>
                              <p:par>
                                <p:cTn id="57" presetID="10" presetClass="entr" presetSubtype="0"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00"/>
                                        <p:tgtEl>
                                          <p:spTgt spid="85"/>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200"/>
                                        <p:tgtEl>
                                          <p:spTgt spid="86"/>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200"/>
                                        <p:tgtEl>
                                          <p:spTgt spid="2"/>
                                        </p:tgtEl>
                                      </p:cBhvr>
                                    </p:animEffec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200"/>
                                        <p:tgtEl>
                                          <p:spTgt spid="83"/>
                                        </p:tgtEl>
                                      </p:cBhvr>
                                    </p:animEffect>
                                  </p:childTnLst>
                                </p:cTn>
                              </p:par>
                            </p:childTnLst>
                          </p:cTn>
                        </p:par>
                        <p:par>
                          <p:cTn id="72" fill="hold">
                            <p:stCondLst>
                              <p:cond delay="3400"/>
                            </p:stCondLst>
                            <p:childTnLst>
                              <p:par>
                                <p:cTn id="73" presetID="10" presetClass="entr" presetSubtype="0"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200"/>
                                        <p:tgtEl>
                                          <p:spTgt spid="82"/>
                                        </p:tgtEl>
                                      </p:cBhvr>
                                    </p:animEffec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A716B-6D5D-45D8-9B21-E0E9CD5DAB75}"/>
              </a:ext>
            </a:extLst>
          </p:cNvPr>
          <p:cNvSpPr>
            <a:spLocks noGrp="1"/>
          </p:cNvSpPr>
          <p:nvPr>
            <p:ph type="title"/>
          </p:nvPr>
        </p:nvSpPr>
        <p:spPr>
          <a:xfrm>
            <a:off x="439767" y="2560491"/>
            <a:ext cx="2607469" cy="1681467"/>
          </a:xfrm>
        </p:spPr>
        <p:txBody>
          <a:bodyPr vert="horz" lIns="91440" tIns="45720" rIns="91440" bIns="45720" rtlCol="0">
            <a:normAutofit/>
          </a:bodyPr>
          <a:lstStyle/>
          <a:p>
            <a:pPr algn="ctr" defTabSz="914400"/>
            <a:r>
              <a:rPr lang="en-US" kern="1200" dirty="0">
                <a:solidFill>
                  <a:srgbClr val="FFFFFF"/>
                </a:solidFill>
                <a:latin typeface="+mj-lt"/>
                <a:ea typeface="+mj-ea"/>
                <a:cs typeface="+mj-cs"/>
              </a:rPr>
              <a:t>Fake</a:t>
            </a:r>
            <a:br>
              <a:rPr lang="en-US" kern="1200" dirty="0">
                <a:solidFill>
                  <a:srgbClr val="FFFFFF"/>
                </a:solidFill>
                <a:latin typeface="+mj-lt"/>
                <a:ea typeface="+mj-ea"/>
                <a:cs typeface="+mj-cs"/>
              </a:rPr>
            </a:br>
            <a:r>
              <a:rPr lang="en-US" kern="1200" dirty="0">
                <a:solidFill>
                  <a:srgbClr val="FFFFFF"/>
                </a:solidFill>
                <a:latin typeface="+mj-lt"/>
                <a:ea typeface="+mj-ea"/>
                <a:cs typeface="+mj-cs"/>
              </a:rPr>
              <a:t>Facebook</a:t>
            </a:r>
            <a:br>
              <a:rPr lang="en-US" kern="1200" dirty="0">
                <a:solidFill>
                  <a:srgbClr val="FFFFFF"/>
                </a:solidFill>
                <a:latin typeface="+mj-lt"/>
                <a:ea typeface="+mj-ea"/>
                <a:cs typeface="+mj-cs"/>
              </a:rPr>
            </a:br>
            <a:r>
              <a:rPr lang="en-US" kern="1200" dirty="0">
                <a:solidFill>
                  <a:srgbClr val="FFFFFF"/>
                </a:solidFill>
                <a:latin typeface="+mj-lt"/>
                <a:ea typeface="+mj-ea"/>
                <a:cs typeface="+mj-cs"/>
              </a:rPr>
              <a:t>Profiles</a:t>
            </a:r>
          </a:p>
        </p:txBody>
      </p:sp>
      <p:pic>
        <p:nvPicPr>
          <p:cNvPr id="3" name="Picture 2">
            <a:extLst>
              <a:ext uri="{FF2B5EF4-FFF2-40B4-BE49-F238E27FC236}">
                <a16:creationId xmlns:a16="http://schemas.microsoft.com/office/drawing/2014/main" id="{32D691AB-B7F5-411D-9FEE-524146873411}"/>
              </a:ext>
            </a:extLst>
          </p:cNvPr>
          <p:cNvPicPr>
            <a:picLocks noChangeAspect="1"/>
          </p:cNvPicPr>
          <p:nvPr/>
        </p:nvPicPr>
        <p:blipFill rotWithShape="1">
          <a:blip r:embed="rId2"/>
          <a:srcRect l="11926" t="14974" r="20642" b="5741"/>
          <a:stretch/>
        </p:blipFill>
        <p:spPr>
          <a:xfrm>
            <a:off x="3906672" y="385894"/>
            <a:ext cx="4915159" cy="3456342"/>
          </a:xfrm>
          <a:prstGeom prst="rect">
            <a:avLst/>
          </a:prstGeom>
        </p:spPr>
      </p:pic>
      <p:sp>
        <p:nvSpPr>
          <p:cNvPr id="5" name="Rectangle 4">
            <a:extLst>
              <a:ext uri="{FF2B5EF4-FFF2-40B4-BE49-F238E27FC236}">
                <a16:creationId xmlns:a16="http://schemas.microsoft.com/office/drawing/2014/main" id="{1B8C7188-1118-4DD8-9D53-9AFED109B13C}"/>
              </a:ext>
            </a:extLst>
          </p:cNvPr>
          <p:cNvSpPr/>
          <p:nvPr/>
        </p:nvSpPr>
        <p:spPr>
          <a:xfrm>
            <a:off x="3627431" y="4225683"/>
            <a:ext cx="5194399" cy="2062103"/>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Characters in a book</a:t>
            </a:r>
          </a:p>
          <a:p>
            <a:pPr marL="457200" indent="-457200">
              <a:buFont typeface="Arial" panose="020B0604020202020204" pitchFamily="34" charset="0"/>
              <a:buChar char="•"/>
            </a:pP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Famous Historians</a:t>
            </a:r>
          </a:p>
          <a:p>
            <a:pPr marL="457200" indent="-457200">
              <a:buFont typeface="Arial" panose="020B0604020202020204" pitchFamily="34" charset="0"/>
              <a:buChar char="•"/>
            </a:pP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Inventors/Scientists</a:t>
            </a:r>
          </a:p>
          <a:p>
            <a:pPr marL="457200" indent="-457200">
              <a:buFont typeface="Arial" panose="020B0604020202020204" pitchFamily="34" charset="0"/>
              <a:buChar char="•"/>
            </a:pP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96791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27310" y="3673086"/>
            <a:ext cx="659038" cy="61418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69146" y="2038679"/>
            <a:ext cx="416088" cy="416088"/>
          </a:xfrm>
          <a:prstGeom prst="rect">
            <a:avLst/>
          </a:prstGeom>
        </p:spPr>
      </p:pic>
      <p:pic>
        <p:nvPicPr>
          <p:cNvPr id="75" name="Picture 74"/>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54484" y="2657174"/>
            <a:ext cx="653853" cy="580694"/>
          </a:xfrm>
          <a:prstGeom prst="rect">
            <a:avLst/>
          </a:prstGeom>
        </p:spPr>
      </p:pic>
      <p:pic>
        <p:nvPicPr>
          <p:cNvPr id="76" name="Picture 7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111692" y="642333"/>
            <a:ext cx="530348" cy="530348"/>
          </a:xfrm>
          <a:prstGeom prst="rect">
            <a:avLst/>
          </a:prstGeom>
        </p:spPr>
      </p:pic>
      <p:pic>
        <p:nvPicPr>
          <p:cNvPr id="77" name="Picture 76"/>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13069" y="3085416"/>
            <a:ext cx="649280" cy="653853"/>
          </a:xfrm>
          <a:prstGeom prst="rect">
            <a:avLst/>
          </a:prstGeom>
        </p:spPr>
      </p:pic>
      <p:pic>
        <p:nvPicPr>
          <p:cNvPr id="78" name="Picture 77"/>
          <p:cNvPicPr>
            <a:picLocks noChangeAspect="1"/>
          </p:cNvPicPr>
          <p:nvPr/>
        </p:nvPicPr>
        <p:blipFill>
          <a:blip r:embed="rId12">
            <a:lum bright="70000" contrast="-70000"/>
            <a:extLst>
              <a:ext uri="{BEBA8EAE-BF5A-486C-A8C5-ECC9F3942E4B}">
                <a14:imgProps xmlns:a14="http://schemas.microsoft.com/office/drawing/2010/main">
                  <a14:imgLayer r:embed="rId13">
                    <a14:imgEffect>
                      <a14:brightnessContrast bright="-82000"/>
                    </a14:imgEffect>
                  </a14:imgLayer>
                </a14:imgProps>
              </a:ext>
              <a:ext uri="{28A0092B-C50C-407E-A947-70E740481C1C}">
                <a14:useLocalDpi xmlns:a14="http://schemas.microsoft.com/office/drawing/2010/main" val="0"/>
              </a:ext>
            </a:extLst>
          </a:blip>
          <a:stretch>
            <a:fillRect/>
          </a:stretch>
        </p:blipFill>
        <p:spPr>
          <a:xfrm>
            <a:off x="7961562" y="1655496"/>
            <a:ext cx="852054" cy="692935"/>
          </a:xfrm>
          <a:prstGeom prst="rect">
            <a:avLst/>
          </a:prstGeom>
        </p:spPr>
      </p:pic>
      <p:pic>
        <p:nvPicPr>
          <p:cNvPr id="79" name="Picture 78"/>
          <p:cNvPicPr>
            <a:picLocks noChangeAspect="1"/>
          </p:cNvPicPr>
          <p:nvPr/>
        </p:nvPicPr>
        <p:blipFill>
          <a:blip r:embed="rId14">
            <a:biLevel thresh="25000"/>
            <a:extLst>
              <a:ext uri="{28A0092B-C50C-407E-A947-70E740481C1C}">
                <a14:useLocalDpi xmlns:a14="http://schemas.microsoft.com/office/drawing/2010/main" val="0"/>
              </a:ext>
            </a:extLst>
          </a:blip>
          <a:stretch>
            <a:fillRect/>
          </a:stretch>
        </p:blipFill>
        <p:spPr>
          <a:xfrm>
            <a:off x="134032" y="1433167"/>
            <a:ext cx="988178" cy="988178"/>
          </a:xfrm>
          <a:prstGeom prst="rect">
            <a:avLst/>
          </a:prstGeom>
        </p:spPr>
      </p:pic>
      <p:pic>
        <p:nvPicPr>
          <p:cNvPr id="80" name="Picture 79"/>
          <p:cNvPicPr>
            <a:picLocks noChangeAspect="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60761" y="947474"/>
            <a:ext cx="416088" cy="374936"/>
          </a:xfrm>
          <a:prstGeom prst="rect">
            <a:avLst/>
          </a:prstGeom>
        </p:spPr>
      </p:pic>
      <p:pic>
        <p:nvPicPr>
          <p:cNvPr id="81" name="Picture 80"/>
          <p:cNvPicPr>
            <a:picLocks noChangeAspect="1"/>
          </p:cNvPicPr>
          <p:nvPr/>
        </p:nvPicPr>
        <p:blipFill>
          <a:blip r:embed="rId17">
            <a:biLevel thresh="25000"/>
            <a:extLst>
              <a:ext uri="{28A0092B-C50C-407E-A947-70E740481C1C}">
                <a14:useLocalDpi xmlns:a14="http://schemas.microsoft.com/office/drawing/2010/main" val="0"/>
              </a:ext>
            </a:extLst>
          </a:blip>
          <a:stretch>
            <a:fillRect/>
          </a:stretch>
        </p:blipFill>
        <p:spPr>
          <a:xfrm>
            <a:off x="243497" y="4450170"/>
            <a:ext cx="787397" cy="751334"/>
          </a:xfrm>
          <a:prstGeom prst="rect">
            <a:avLst/>
          </a:prstGeom>
        </p:spPr>
      </p:pic>
      <p:pic>
        <p:nvPicPr>
          <p:cNvPr id="82" name="Picture 81"/>
          <p:cNvPicPr>
            <a:picLocks noChangeAspect="1"/>
          </p:cNvPicPr>
          <p:nvPr/>
        </p:nvPicPr>
        <p:blipFill>
          <a:blip r:embed="rId18">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931082" y="5224583"/>
            <a:ext cx="361220" cy="288061"/>
          </a:xfrm>
          <a:prstGeom prst="rect">
            <a:avLst/>
          </a:prstGeom>
        </p:spPr>
      </p:pic>
      <p:pic>
        <p:nvPicPr>
          <p:cNvPr id="83" name="Picture 82"/>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97146" y="4589751"/>
            <a:ext cx="411516" cy="420661"/>
          </a:xfrm>
          <a:prstGeom prst="rect">
            <a:avLst/>
          </a:prstGeom>
        </p:spPr>
      </p:pic>
      <p:pic>
        <p:nvPicPr>
          <p:cNvPr id="84" name="Picture 83"/>
          <p:cNvPicPr>
            <a:picLocks noChangeAspect="1"/>
          </p:cNvPicPr>
          <p:nvPr/>
        </p:nvPicPr>
        <p:blipFill>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98019" y="2833421"/>
            <a:ext cx="513158" cy="523286"/>
          </a:xfrm>
          <a:prstGeom prst="rect">
            <a:avLst/>
          </a:prstGeom>
        </p:spPr>
      </p:pic>
      <p:pic>
        <p:nvPicPr>
          <p:cNvPr id="85" name="Picture 84"/>
          <p:cNvPicPr>
            <a:picLocks noChangeAspect="1"/>
          </p:cNvPicPr>
          <p:nvPr/>
        </p:nvPicPr>
        <p:blipFill>
          <a:blip r:embed="rId24">
            <a:extLst>
              <a:ext uri="{BEBA8EAE-BF5A-486C-A8C5-ECC9F3942E4B}">
                <a14:imgProps xmlns:a14="http://schemas.microsoft.com/office/drawing/2010/main">
                  <a14:imgLayer r:embed="rId2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66542" y="5301203"/>
            <a:ext cx="310923" cy="406943"/>
          </a:xfrm>
          <a:prstGeom prst="rect">
            <a:avLst/>
          </a:prstGeom>
        </p:spPr>
      </p:pic>
      <p:pic>
        <p:nvPicPr>
          <p:cNvPr id="86" name="Picture 85"/>
          <p:cNvPicPr>
            <a:picLocks noChangeAspect="1"/>
          </p:cNvPicPr>
          <p:nvPr/>
        </p:nvPicPr>
        <p:blipFill>
          <a:blip r:embed="rId26">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7227" y="5277811"/>
            <a:ext cx="416088" cy="548687"/>
          </a:xfrm>
          <a:prstGeom prst="rect">
            <a:avLst/>
          </a:prstGeom>
        </p:spPr>
      </p:pic>
      <p:pic>
        <p:nvPicPr>
          <p:cNvPr id="88" name="Picture 87"/>
          <p:cNvPicPr>
            <a:picLocks noChangeAspect="1"/>
          </p:cNvPicPr>
          <p:nvPr/>
        </p:nvPicPr>
        <p:blipFill>
          <a:blip r:embed="rId28" cstate="print">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80692" y="5490811"/>
            <a:ext cx="523052" cy="523052"/>
          </a:xfrm>
          <a:prstGeom prst="rect">
            <a:avLst/>
          </a:prstGeom>
        </p:spPr>
      </p:pic>
      <p:pic>
        <p:nvPicPr>
          <p:cNvPr id="89" name="Picture 88"/>
          <p:cNvPicPr>
            <a:picLocks noChangeAspect="1"/>
          </p:cNvPicPr>
          <p:nvPr/>
        </p:nvPicPr>
        <p:blipFill>
          <a:blip r:embed="rId30">
            <a:extLst>
              <a:ext uri="{BEBA8EAE-BF5A-486C-A8C5-ECC9F3942E4B}">
                <a14:imgProps xmlns:a14="http://schemas.microsoft.com/office/drawing/2010/main">
                  <a14:imgLayer r:embed="rId3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292302" y="4408702"/>
            <a:ext cx="388654" cy="329213"/>
          </a:xfrm>
          <a:prstGeom prst="rect">
            <a:avLst/>
          </a:prstGeom>
        </p:spPr>
      </p:pic>
      <p:pic>
        <p:nvPicPr>
          <p:cNvPr id="90" name="Picture 89"/>
          <p:cNvPicPr>
            <a:picLocks noChangeAspect="1"/>
          </p:cNvPicPr>
          <p:nvPr/>
        </p:nvPicPr>
        <p:blipFill>
          <a:blip r:embed="rId32">
            <a:biLevel thresh="25000"/>
            <a:extLst>
              <a:ext uri="{28A0092B-C50C-407E-A947-70E740481C1C}">
                <a14:useLocalDpi xmlns:a14="http://schemas.microsoft.com/office/drawing/2010/main" val="0"/>
              </a:ext>
            </a:extLst>
          </a:blip>
          <a:stretch>
            <a:fillRect/>
          </a:stretch>
        </p:blipFill>
        <p:spPr>
          <a:xfrm>
            <a:off x="8026567" y="4238104"/>
            <a:ext cx="1015793" cy="1010087"/>
          </a:xfrm>
          <a:prstGeom prst="rect">
            <a:avLst/>
          </a:prstGeom>
        </p:spPr>
      </p:pic>
      <p:pic>
        <p:nvPicPr>
          <p:cNvPr id="91" name="Picture 90"/>
          <p:cNvPicPr>
            <a:picLocks noChangeAspect="1"/>
          </p:cNvPicPr>
          <p:nvPr/>
        </p:nvPicPr>
        <p:blipFill>
          <a:blip r:embed="rId33">
            <a:extLst>
              <a:ext uri="{BEBA8EAE-BF5A-486C-A8C5-ECC9F3942E4B}">
                <a14:imgProps xmlns:a14="http://schemas.microsoft.com/office/drawing/2010/main">
                  <a14:imgLayer r:embed="rId3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179884" y="1834896"/>
            <a:ext cx="370364" cy="297206"/>
          </a:xfrm>
          <a:prstGeom prst="rect">
            <a:avLst/>
          </a:prstGeom>
        </p:spPr>
      </p:pic>
      <p:pic>
        <p:nvPicPr>
          <p:cNvPr id="92" name="Picture 91"/>
          <p:cNvPicPr>
            <a:picLocks noChangeAspect="1"/>
          </p:cNvPicPr>
          <p:nvPr/>
        </p:nvPicPr>
        <p:blipFill>
          <a:blip r:embed="rId35">
            <a:extLst>
              <a:ext uri="{BEBA8EAE-BF5A-486C-A8C5-ECC9F3942E4B}">
                <a14:imgProps xmlns:a14="http://schemas.microsoft.com/office/drawing/2010/main">
                  <a14:imgLayer r:embed="rId3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203948" y="3782678"/>
            <a:ext cx="411516" cy="278916"/>
          </a:xfrm>
          <a:prstGeom prst="rect">
            <a:avLst/>
          </a:prstGeom>
        </p:spPr>
      </p:pic>
      <p:sp>
        <p:nvSpPr>
          <p:cNvPr id="54" name="Rectangle 53"/>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a:p>
        </p:txBody>
      </p:sp>
      <p:sp>
        <p:nvSpPr>
          <p:cNvPr id="55" name="Rectangle 54"/>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grpSp>
        <p:nvGrpSpPr>
          <p:cNvPr id="53" name="Group 52">
            <a:extLst>
              <a:ext uri="{FF2B5EF4-FFF2-40B4-BE49-F238E27FC236}">
                <a16:creationId xmlns:a16="http://schemas.microsoft.com/office/drawing/2014/main" id="{55F0E9F5-A463-4EE7-ADBE-90B70BA69F8D}"/>
              </a:ext>
            </a:extLst>
          </p:cNvPr>
          <p:cNvGrpSpPr/>
          <p:nvPr/>
        </p:nvGrpSpPr>
        <p:grpSpPr>
          <a:xfrm>
            <a:off x="3262256" y="684871"/>
            <a:ext cx="2541790" cy="4443500"/>
            <a:chOff x="5350669" y="3153569"/>
            <a:chExt cx="333375" cy="609600"/>
          </a:xfrm>
          <a:effectLst>
            <a:outerShdw blurRad="571500" dist="50800" dir="5400000" algn="ctr" rotWithShape="0">
              <a:srgbClr val="000000">
                <a:alpha val="43137"/>
              </a:srgbClr>
            </a:outerShdw>
          </a:effectLst>
        </p:grpSpPr>
        <p:sp>
          <p:nvSpPr>
            <p:cNvPr id="56" name="Freeform 5">
              <a:extLst>
                <a:ext uri="{FF2B5EF4-FFF2-40B4-BE49-F238E27FC236}">
                  <a16:creationId xmlns:a16="http://schemas.microsoft.com/office/drawing/2014/main" id="{2F7549D4-89E4-4740-A8BA-E4DE50221159}"/>
                </a:ext>
              </a:extLst>
            </p:cNvPr>
            <p:cNvSpPr>
              <a:spLocks noEditPoints="1"/>
            </p:cNvSpPr>
            <p:nvPr/>
          </p:nvSpPr>
          <p:spPr bwMode="auto">
            <a:xfrm>
              <a:off x="5350669" y="3153569"/>
              <a:ext cx="333375" cy="609600"/>
            </a:xfrm>
            <a:custGeom>
              <a:avLst/>
              <a:gdLst>
                <a:gd name="T0" fmla="*/ 92 w 102"/>
                <a:gd name="T1" fmla="*/ 186 h 186"/>
                <a:gd name="T2" fmla="*/ 11 w 102"/>
                <a:gd name="T3" fmla="*/ 186 h 186"/>
                <a:gd name="T4" fmla="*/ 0 w 102"/>
                <a:gd name="T5" fmla="*/ 175 h 186"/>
                <a:gd name="T6" fmla="*/ 0 w 102"/>
                <a:gd name="T7" fmla="*/ 11 h 186"/>
                <a:gd name="T8" fmla="*/ 11 w 102"/>
                <a:gd name="T9" fmla="*/ 0 h 186"/>
                <a:gd name="T10" fmla="*/ 92 w 102"/>
                <a:gd name="T11" fmla="*/ 0 h 186"/>
                <a:gd name="T12" fmla="*/ 102 w 102"/>
                <a:gd name="T13" fmla="*/ 11 h 186"/>
                <a:gd name="T14" fmla="*/ 102 w 102"/>
                <a:gd name="T15" fmla="*/ 175 h 186"/>
                <a:gd name="T16" fmla="*/ 92 w 102"/>
                <a:gd name="T17" fmla="*/ 186 h 186"/>
                <a:gd name="T18" fmla="*/ 92 w 102"/>
                <a:gd name="T19" fmla="*/ 186 h 186"/>
                <a:gd name="T20" fmla="*/ 92 w 102"/>
                <a:gd name="T2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86">
                  <a:moveTo>
                    <a:pt x="92" y="186"/>
                  </a:moveTo>
                  <a:cubicBezTo>
                    <a:pt x="11" y="186"/>
                    <a:pt x="11" y="186"/>
                    <a:pt x="11" y="186"/>
                  </a:cubicBezTo>
                  <a:cubicBezTo>
                    <a:pt x="5" y="186"/>
                    <a:pt x="0" y="181"/>
                    <a:pt x="0" y="175"/>
                  </a:cubicBezTo>
                  <a:cubicBezTo>
                    <a:pt x="0" y="11"/>
                    <a:pt x="0" y="11"/>
                    <a:pt x="0" y="11"/>
                  </a:cubicBezTo>
                  <a:cubicBezTo>
                    <a:pt x="0" y="5"/>
                    <a:pt x="5" y="0"/>
                    <a:pt x="11" y="0"/>
                  </a:cubicBezTo>
                  <a:cubicBezTo>
                    <a:pt x="92" y="0"/>
                    <a:pt x="92" y="0"/>
                    <a:pt x="92" y="0"/>
                  </a:cubicBezTo>
                  <a:cubicBezTo>
                    <a:pt x="98" y="0"/>
                    <a:pt x="102" y="5"/>
                    <a:pt x="102" y="11"/>
                  </a:cubicBezTo>
                  <a:cubicBezTo>
                    <a:pt x="102" y="175"/>
                    <a:pt x="102" y="175"/>
                    <a:pt x="102" y="175"/>
                  </a:cubicBezTo>
                  <a:cubicBezTo>
                    <a:pt x="102" y="181"/>
                    <a:pt x="98" y="186"/>
                    <a:pt x="92" y="186"/>
                  </a:cubicBezTo>
                  <a:close/>
                  <a:moveTo>
                    <a:pt x="92" y="186"/>
                  </a:moveTo>
                  <a:cubicBezTo>
                    <a:pt x="92" y="186"/>
                    <a:pt x="92" y="186"/>
                    <a:pt x="92" y="186"/>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dirty="0"/>
            </a:p>
          </p:txBody>
        </p:sp>
        <p:sp>
          <p:nvSpPr>
            <p:cNvPr id="57" name="Rectangle 6">
              <a:extLst>
                <a:ext uri="{FF2B5EF4-FFF2-40B4-BE49-F238E27FC236}">
                  <a16:creationId xmlns:a16="http://schemas.microsoft.com/office/drawing/2014/main" id="{2FCFAE2D-78D0-40F3-AB3C-16C267C04A91}"/>
                </a:ext>
              </a:extLst>
            </p:cNvPr>
            <p:cNvSpPr>
              <a:spLocks noChangeArrowheads="1"/>
            </p:cNvSpPr>
            <p:nvPr/>
          </p:nvSpPr>
          <p:spPr bwMode="auto">
            <a:xfrm>
              <a:off x="5350669" y="3184743"/>
              <a:ext cx="333375" cy="51155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58" name="Freeform 7">
              <a:extLst>
                <a:ext uri="{FF2B5EF4-FFF2-40B4-BE49-F238E27FC236}">
                  <a16:creationId xmlns:a16="http://schemas.microsoft.com/office/drawing/2014/main" id="{3438013C-6BD5-48B7-9539-77C2ECAD5DF1}"/>
                </a:ext>
              </a:extLst>
            </p:cNvPr>
            <p:cNvSpPr>
              <a:spLocks noEditPoints="1"/>
            </p:cNvSpPr>
            <p:nvPr/>
          </p:nvSpPr>
          <p:spPr bwMode="auto">
            <a:xfrm>
              <a:off x="5492489" y="3706478"/>
              <a:ext cx="47708" cy="46515"/>
            </a:xfrm>
            <a:custGeom>
              <a:avLst/>
              <a:gdLst>
                <a:gd name="T0" fmla="*/ 19 w 19"/>
                <a:gd name="T1" fmla="*/ 9 h 19"/>
                <a:gd name="T2" fmla="*/ 9 w 19"/>
                <a:gd name="T3" fmla="*/ 19 h 19"/>
                <a:gd name="T4" fmla="*/ 0 w 19"/>
                <a:gd name="T5" fmla="*/ 9 h 19"/>
                <a:gd name="T6" fmla="*/ 9 w 19"/>
                <a:gd name="T7" fmla="*/ 0 h 19"/>
                <a:gd name="T8" fmla="*/ 19 w 19"/>
                <a:gd name="T9" fmla="*/ 9 h 19"/>
                <a:gd name="T10" fmla="*/ 19 w 19"/>
                <a:gd name="T11" fmla="*/ 9 h 19"/>
                <a:gd name="T12" fmla="*/ 19 w 19"/>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9"/>
                  </a:moveTo>
                  <a:cubicBezTo>
                    <a:pt x="19" y="15"/>
                    <a:pt x="15" y="19"/>
                    <a:pt x="9" y="19"/>
                  </a:cubicBezTo>
                  <a:cubicBezTo>
                    <a:pt x="4" y="19"/>
                    <a:pt x="0" y="15"/>
                    <a:pt x="0" y="9"/>
                  </a:cubicBezTo>
                  <a:cubicBezTo>
                    <a:pt x="0" y="4"/>
                    <a:pt x="4" y="0"/>
                    <a:pt x="9" y="0"/>
                  </a:cubicBezTo>
                  <a:cubicBezTo>
                    <a:pt x="15" y="0"/>
                    <a:pt x="19" y="4"/>
                    <a:pt x="19" y="9"/>
                  </a:cubicBezTo>
                  <a:close/>
                  <a:moveTo>
                    <a:pt x="19" y="9"/>
                  </a:moveTo>
                  <a:cubicBezTo>
                    <a:pt x="19" y="9"/>
                    <a:pt x="19" y="9"/>
                    <a:pt x="19" y="9"/>
                  </a:cubicBezTo>
                </a:path>
              </a:pathLst>
            </a:custGeom>
            <a:solidFill>
              <a:srgbClr val="323A45"/>
            </a:solidFill>
            <a:ln w="9525">
              <a:solidFill>
                <a:schemeClr val="accent2"/>
              </a:solidFill>
              <a:round/>
              <a:headEnd/>
              <a:tailEnd/>
            </a:ln>
          </p:spPr>
          <p:txBody>
            <a:bodyPr vert="horz" wrap="square" lIns="68580" tIns="34290" rIns="68580" bIns="34290" numCol="1" anchor="t" anchorCtr="0" compatLnSpc="1">
              <a:prstTxWarp prst="textNoShape">
                <a:avLst/>
              </a:prstTxWarp>
              <a:normAutofit/>
            </a:bodyPr>
            <a:lstStyle/>
            <a:p>
              <a:endParaRPr lang="en-US" sz="1300"/>
            </a:p>
          </p:txBody>
        </p:sp>
        <p:sp>
          <p:nvSpPr>
            <p:cNvPr id="59" name="Freeform 8">
              <a:extLst>
                <a:ext uri="{FF2B5EF4-FFF2-40B4-BE49-F238E27FC236}">
                  <a16:creationId xmlns:a16="http://schemas.microsoft.com/office/drawing/2014/main" id="{EE78B7C3-3812-4C75-B70E-6DE58FEB7113}"/>
                </a:ext>
              </a:extLst>
            </p:cNvPr>
            <p:cNvSpPr>
              <a:spLocks noEditPoints="1"/>
            </p:cNvSpPr>
            <p:nvPr/>
          </p:nvSpPr>
          <p:spPr bwMode="auto">
            <a:xfrm>
              <a:off x="5480039" y="3162884"/>
              <a:ext cx="31770" cy="12544"/>
            </a:xfrm>
            <a:custGeom>
              <a:avLst/>
              <a:gdLst>
                <a:gd name="T0" fmla="*/ 16 w 19"/>
                <a:gd name="T1" fmla="*/ 7 h 7"/>
                <a:gd name="T2" fmla="*/ 3 w 19"/>
                <a:gd name="T3" fmla="*/ 7 h 7"/>
                <a:gd name="T4" fmla="*/ 0 w 19"/>
                <a:gd name="T5" fmla="*/ 4 h 7"/>
                <a:gd name="T6" fmla="*/ 3 w 19"/>
                <a:gd name="T7" fmla="*/ 0 h 7"/>
                <a:gd name="T8" fmla="*/ 16 w 19"/>
                <a:gd name="T9" fmla="*/ 0 h 7"/>
                <a:gd name="T10" fmla="*/ 19 w 19"/>
                <a:gd name="T11" fmla="*/ 4 h 7"/>
                <a:gd name="T12" fmla="*/ 16 w 19"/>
                <a:gd name="T13" fmla="*/ 7 h 7"/>
                <a:gd name="T14" fmla="*/ 16 w 19"/>
                <a:gd name="T15" fmla="*/ 7 h 7"/>
                <a:gd name="T16" fmla="*/ 16 w 1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
                  <a:moveTo>
                    <a:pt x="16" y="7"/>
                  </a:moveTo>
                  <a:cubicBezTo>
                    <a:pt x="3" y="7"/>
                    <a:pt x="3" y="7"/>
                    <a:pt x="3" y="7"/>
                  </a:cubicBezTo>
                  <a:cubicBezTo>
                    <a:pt x="2" y="7"/>
                    <a:pt x="0" y="5"/>
                    <a:pt x="0" y="4"/>
                  </a:cubicBezTo>
                  <a:cubicBezTo>
                    <a:pt x="0" y="2"/>
                    <a:pt x="2" y="0"/>
                    <a:pt x="3" y="0"/>
                  </a:cubicBezTo>
                  <a:cubicBezTo>
                    <a:pt x="16" y="0"/>
                    <a:pt x="16" y="0"/>
                    <a:pt x="16" y="0"/>
                  </a:cubicBezTo>
                  <a:cubicBezTo>
                    <a:pt x="18" y="0"/>
                    <a:pt x="19" y="2"/>
                    <a:pt x="19" y="4"/>
                  </a:cubicBezTo>
                  <a:cubicBezTo>
                    <a:pt x="19" y="5"/>
                    <a:pt x="18" y="7"/>
                    <a:pt x="16" y="7"/>
                  </a:cubicBezTo>
                  <a:close/>
                  <a:moveTo>
                    <a:pt x="16" y="7"/>
                  </a:moveTo>
                  <a:cubicBezTo>
                    <a:pt x="16" y="7"/>
                    <a:pt x="16" y="7"/>
                    <a:pt x="16" y="7"/>
                  </a:cubicBezTo>
                </a:path>
              </a:pathLst>
            </a:custGeom>
            <a:solidFill>
              <a:srgbClr val="323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00"/>
            </a:p>
          </p:txBody>
        </p:sp>
        <p:sp>
          <p:nvSpPr>
            <p:cNvPr id="60" name="Freeform 9">
              <a:extLst>
                <a:ext uri="{FF2B5EF4-FFF2-40B4-BE49-F238E27FC236}">
                  <a16:creationId xmlns:a16="http://schemas.microsoft.com/office/drawing/2014/main" id="{4CD01C84-A395-4791-B695-0F6A445E45EA}"/>
                </a:ext>
              </a:extLst>
            </p:cNvPr>
            <p:cNvSpPr>
              <a:spLocks noEditPoints="1"/>
            </p:cNvSpPr>
            <p:nvPr/>
          </p:nvSpPr>
          <p:spPr bwMode="auto">
            <a:xfrm>
              <a:off x="5546923" y="3162884"/>
              <a:ext cx="15478" cy="12544"/>
            </a:xfrm>
            <a:custGeom>
              <a:avLst/>
              <a:gdLst>
                <a:gd name="T0" fmla="*/ 6 w 9"/>
                <a:gd name="T1" fmla="*/ 7 h 7"/>
                <a:gd name="T2" fmla="*/ 3 w 9"/>
                <a:gd name="T3" fmla="*/ 7 h 7"/>
                <a:gd name="T4" fmla="*/ 0 w 9"/>
                <a:gd name="T5" fmla="*/ 4 h 7"/>
                <a:gd name="T6" fmla="*/ 3 w 9"/>
                <a:gd name="T7" fmla="*/ 0 h 7"/>
                <a:gd name="T8" fmla="*/ 6 w 9"/>
                <a:gd name="T9" fmla="*/ 0 h 7"/>
                <a:gd name="T10" fmla="*/ 9 w 9"/>
                <a:gd name="T11" fmla="*/ 4 h 7"/>
                <a:gd name="T12" fmla="*/ 6 w 9"/>
                <a:gd name="T13" fmla="*/ 7 h 7"/>
                <a:gd name="T14" fmla="*/ 6 w 9"/>
                <a:gd name="T15" fmla="*/ 7 h 7"/>
                <a:gd name="T16" fmla="*/ 6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6" y="7"/>
                  </a:moveTo>
                  <a:cubicBezTo>
                    <a:pt x="3" y="7"/>
                    <a:pt x="3" y="7"/>
                    <a:pt x="3" y="7"/>
                  </a:cubicBezTo>
                  <a:cubicBezTo>
                    <a:pt x="1" y="7"/>
                    <a:pt x="0" y="5"/>
                    <a:pt x="0" y="4"/>
                  </a:cubicBezTo>
                  <a:cubicBezTo>
                    <a:pt x="0" y="2"/>
                    <a:pt x="1" y="0"/>
                    <a:pt x="3" y="0"/>
                  </a:cubicBezTo>
                  <a:cubicBezTo>
                    <a:pt x="6" y="0"/>
                    <a:pt x="6" y="0"/>
                    <a:pt x="6" y="0"/>
                  </a:cubicBezTo>
                  <a:cubicBezTo>
                    <a:pt x="8" y="0"/>
                    <a:pt x="9" y="2"/>
                    <a:pt x="9" y="4"/>
                  </a:cubicBezTo>
                  <a:cubicBezTo>
                    <a:pt x="9" y="5"/>
                    <a:pt x="8" y="7"/>
                    <a:pt x="6" y="7"/>
                  </a:cubicBezTo>
                  <a:close/>
                  <a:moveTo>
                    <a:pt x="6" y="7"/>
                  </a:moveTo>
                  <a:cubicBezTo>
                    <a:pt x="6" y="7"/>
                    <a:pt x="6" y="7"/>
                    <a:pt x="6" y="7"/>
                  </a:cubicBezTo>
                </a:path>
              </a:pathLst>
            </a:custGeom>
            <a:solidFill>
              <a:srgbClr val="323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25000" lnSpcReduction="20000"/>
            </a:bodyPr>
            <a:lstStyle/>
            <a:p>
              <a:endParaRPr lang="en-US" sz="1300"/>
            </a:p>
          </p:txBody>
        </p:sp>
      </p:grpSp>
      <p:pic>
        <p:nvPicPr>
          <p:cNvPr id="10" name="Picture 9">
            <a:hlinkClick r:id="rId37" tooltip="chifley tech tools"/>
            <a:extLst>
              <a:ext uri="{FF2B5EF4-FFF2-40B4-BE49-F238E27FC236}">
                <a16:creationId xmlns:a16="http://schemas.microsoft.com/office/drawing/2014/main" id="{9C0C6F03-BD83-4D62-A6BC-C654C991DF2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282041" y="844137"/>
            <a:ext cx="2517389" cy="3555967"/>
          </a:xfrm>
          <a:prstGeom prst="rect">
            <a:avLst/>
          </a:prstGeom>
        </p:spPr>
      </p:pic>
    </p:spTree>
    <p:extLst>
      <p:ext uri="{BB962C8B-B14F-4D97-AF65-F5344CB8AC3E}">
        <p14:creationId xmlns:p14="http://schemas.microsoft.com/office/powerpoint/2010/main" val="19135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
                                        <p:tgtEl>
                                          <p:spTgt spid="79"/>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200"/>
                                        <p:tgtEl>
                                          <p:spTgt spid="80"/>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00"/>
                                        <p:tgtEl>
                                          <p:spTgt spid="78"/>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00"/>
                                        <p:tgtEl>
                                          <p:spTgt spid="81"/>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200"/>
                                        <p:tgtEl>
                                          <p:spTgt spid="8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200"/>
                                        <p:tgtEl>
                                          <p:spTgt spid="77"/>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200"/>
                                        <p:tgtEl>
                                          <p:spTgt spid="76"/>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00"/>
                                        <p:tgtEl>
                                          <p:spTgt spid="91"/>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200"/>
                                        <p:tgtEl>
                                          <p:spTgt spid="75"/>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200"/>
                                        <p:tgtEl>
                                          <p:spTgt spid="92"/>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200"/>
                                        <p:tgtEl>
                                          <p:spTgt spid="90"/>
                                        </p:tgtEl>
                                      </p:cBhvr>
                                    </p:animEffect>
                                  </p:childTnLst>
                                </p:cTn>
                              </p:par>
                            </p:childTnLst>
                          </p:cTn>
                        </p:par>
                        <p:par>
                          <p:cTn id="48" fill="hold">
                            <p:stCondLst>
                              <p:cond delay="2200"/>
                            </p:stCondLst>
                            <p:childTnLst>
                              <p:par>
                                <p:cTn id="49" presetID="10" presetClass="entr" presetSubtype="0"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200"/>
                                        <p:tgtEl>
                                          <p:spTgt spid="89"/>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200"/>
                                        <p:tgtEl>
                                          <p:spTgt spid="88"/>
                                        </p:tgtEl>
                                      </p:cBhvr>
                                    </p:animEffect>
                                  </p:childTnLst>
                                </p:cTn>
                              </p:par>
                            </p:childTnLst>
                          </p:cTn>
                        </p:par>
                        <p:par>
                          <p:cTn id="56" fill="hold">
                            <p:stCondLst>
                              <p:cond delay="2600"/>
                            </p:stCondLst>
                            <p:childTnLst>
                              <p:par>
                                <p:cTn id="57" presetID="10" presetClass="entr" presetSubtype="0"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00"/>
                                        <p:tgtEl>
                                          <p:spTgt spid="85"/>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200"/>
                                        <p:tgtEl>
                                          <p:spTgt spid="86"/>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200"/>
                                        <p:tgtEl>
                                          <p:spTgt spid="2"/>
                                        </p:tgtEl>
                                      </p:cBhvr>
                                    </p:animEffec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200"/>
                                        <p:tgtEl>
                                          <p:spTgt spid="83"/>
                                        </p:tgtEl>
                                      </p:cBhvr>
                                    </p:animEffect>
                                  </p:childTnLst>
                                </p:cTn>
                              </p:par>
                            </p:childTnLst>
                          </p:cTn>
                        </p:par>
                        <p:par>
                          <p:cTn id="72" fill="hold">
                            <p:stCondLst>
                              <p:cond delay="3400"/>
                            </p:stCondLst>
                            <p:childTnLst>
                              <p:par>
                                <p:cTn id="73" presetID="10" presetClass="entr" presetSubtype="0"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200"/>
                                        <p:tgtEl>
                                          <p:spTgt spid="82"/>
                                        </p:tgtEl>
                                      </p:cBhvr>
                                    </p:animEffec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200"/>
                                        <p:tgtEl>
                                          <p:spTgt spid="3"/>
                                        </p:tgtEl>
                                      </p:cBhvr>
                                    </p:animEffect>
                                  </p:childTnLst>
                                </p:cTn>
                              </p:par>
                            </p:childTnLst>
                          </p:cTn>
                        </p:par>
                        <p:par>
                          <p:cTn id="80" fill="hold">
                            <p:stCondLst>
                              <p:cond delay="3800"/>
                            </p:stCondLst>
                            <p:childTnLst>
                              <p:par>
                                <p:cTn id="81" presetID="2" presetClass="entr" presetSubtype="4"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flipH="1">
            <a:off x="1620065" y="3926247"/>
            <a:ext cx="3026601" cy="1019503"/>
            <a:chOff x="5990068" y="3811640"/>
            <a:chExt cx="3280229" cy="899886"/>
          </a:xfrm>
        </p:grpSpPr>
        <p:grpSp>
          <p:nvGrpSpPr>
            <p:cNvPr id="37" name="Group 36"/>
            <p:cNvGrpSpPr/>
            <p:nvPr/>
          </p:nvGrpSpPr>
          <p:grpSpPr>
            <a:xfrm>
              <a:off x="5990068" y="3811640"/>
              <a:ext cx="3280229" cy="899886"/>
              <a:chOff x="3489533" y="1204829"/>
              <a:chExt cx="3280229" cy="899886"/>
            </a:xfrm>
          </p:grpSpPr>
          <p:sp>
            <p:nvSpPr>
              <p:cNvPr id="40" name="Rounded Rectangle 39"/>
              <p:cNvSpPr/>
              <p:nvPr/>
            </p:nvSpPr>
            <p:spPr>
              <a:xfrm>
                <a:off x="3489533" y="1204829"/>
                <a:ext cx="3280229" cy="899886"/>
              </a:xfrm>
              <a:prstGeom prst="roundRect">
                <a:avLst>
                  <a:gd name="adj" fmla="val 39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41" name="Pentagon 40"/>
              <p:cNvSpPr/>
              <p:nvPr/>
            </p:nvSpPr>
            <p:spPr>
              <a:xfrm>
                <a:off x="3489533" y="1204829"/>
                <a:ext cx="1028146" cy="899886"/>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38" name="TextBox 37"/>
            <p:cNvSpPr txBox="1"/>
            <p:nvPr/>
          </p:nvSpPr>
          <p:spPr>
            <a:xfrm>
              <a:off x="6080288" y="3978276"/>
              <a:ext cx="678731" cy="553997"/>
            </a:xfrm>
            <a:prstGeom prst="rect">
              <a:avLst/>
            </a:prstGeom>
            <a:noFill/>
          </p:spPr>
          <p:txBody>
            <a:bodyPr wrap="square" rtlCol="0">
              <a:normAutofit/>
            </a:bodyPr>
            <a:lstStyle/>
            <a:p>
              <a:r>
                <a:rPr lang="en-US" sz="2100" dirty="0">
                  <a:solidFill>
                    <a:schemeClr val="bg1"/>
                  </a:solidFill>
                </a:rPr>
                <a:t>04</a:t>
              </a:r>
            </a:p>
          </p:txBody>
        </p:sp>
        <p:sp>
          <p:nvSpPr>
            <p:cNvPr id="39" name="TextBox 38"/>
            <p:cNvSpPr txBox="1"/>
            <p:nvPr/>
          </p:nvSpPr>
          <p:spPr>
            <a:xfrm>
              <a:off x="6923171" y="3862645"/>
              <a:ext cx="2236590" cy="800218"/>
            </a:xfrm>
            <a:prstGeom prst="rect">
              <a:avLst/>
            </a:prstGeom>
            <a:noFill/>
          </p:spPr>
          <p:txBody>
            <a:bodyPr wrap="square" rtlCol="0">
              <a:normAutofit fontScale="92500"/>
            </a:bodyPr>
            <a:lstStyle/>
            <a:p>
              <a:pPr algn="ctr"/>
              <a:r>
                <a:rPr lang="en-US" sz="2400" dirty="0">
                  <a:solidFill>
                    <a:schemeClr val="bg1"/>
                  </a:solidFill>
                </a:rPr>
                <a:t>Give their voice a platform</a:t>
              </a:r>
            </a:p>
          </p:txBody>
        </p:sp>
      </p:grpSp>
      <p:grpSp>
        <p:nvGrpSpPr>
          <p:cNvPr id="30" name="Group 29"/>
          <p:cNvGrpSpPr/>
          <p:nvPr/>
        </p:nvGrpSpPr>
        <p:grpSpPr>
          <a:xfrm flipH="1">
            <a:off x="1620065" y="5134537"/>
            <a:ext cx="2845955" cy="963214"/>
            <a:chOff x="5990068" y="3811640"/>
            <a:chExt cx="3280229" cy="899886"/>
          </a:xfrm>
        </p:grpSpPr>
        <p:grpSp>
          <p:nvGrpSpPr>
            <p:cNvPr id="31" name="Group 30"/>
            <p:cNvGrpSpPr/>
            <p:nvPr/>
          </p:nvGrpSpPr>
          <p:grpSpPr>
            <a:xfrm>
              <a:off x="5990068" y="3811640"/>
              <a:ext cx="3280229" cy="899886"/>
              <a:chOff x="3489533" y="1204829"/>
              <a:chExt cx="3280229" cy="899886"/>
            </a:xfrm>
          </p:grpSpPr>
          <p:sp>
            <p:nvSpPr>
              <p:cNvPr id="34" name="Rounded Rectangle 33"/>
              <p:cNvSpPr/>
              <p:nvPr/>
            </p:nvSpPr>
            <p:spPr>
              <a:xfrm>
                <a:off x="3489533" y="1204829"/>
                <a:ext cx="3280229" cy="899886"/>
              </a:xfrm>
              <a:prstGeom prst="roundRect">
                <a:avLst>
                  <a:gd name="adj" fmla="val 39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35" name="Pentagon 34"/>
              <p:cNvSpPr/>
              <p:nvPr/>
            </p:nvSpPr>
            <p:spPr>
              <a:xfrm>
                <a:off x="3489533" y="1204829"/>
                <a:ext cx="1028146" cy="89988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32" name="TextBox 31"/>
            <p:cNvSpPr txBox="1"/>
            <p:nvPr/>
          </p:nvSpPr>
          <p:spPr>
            <a:xfrm>
              <a:off x="6080288" y="3978276"/>
              <a:ext cx="678731" cy="553997"/>
            </a:xfrm>
            <a:prstGeom prst="rect">
              <a:avLst/>
            </a:prstGeom>
            <a:noFill/>
          </p:spPr>
          <p:txBody>
            <a:bodyPr wrap="square" rtlCol="0">
              <a:normAutofit/>
            </a:bodyPr>
            <a:lstStyle/>
            <a:p>
              <a:r>
                <a:rPr lang="en-US" sz="2100" dirty="0">
                  <a:solidFill>
                    <a:schemeClr val="bg1"/>
                  </a:solidFill>
                </a:rPr>
                <a:t>03</a:t>
              </a:r>
            </a:p>
          </p:txBody>
        </p:sp>
        <p:sp>
          <p:nvSpPr>
            <p:cNvPr id="33" name="TextBox 32"/>
            <p:cNvSpPr txBox="1"/>
            <p:nvPr/>
          </p:nvSpPr>
          <p:spPr>
            <a:xfrm>
              <a:off x="6923171" y="3873629"/>
              <a:ext cx="2060913" cy="800218"/>
            </a:xfrm>
            <a:prstGeom prst="rect">
              <a:avLst/>
            </a:prstGeom>
            <a:noFill/>
          </p:spPr>
          <p:txBody>
            <a:bodyPr wrap="square" rtlCol="0">
              <a:normAutofit fontScale="85000" lnSpcReduction="10000"/>
            </a:bodyPr>
            <a:lstStyle/>
            <a:p>
              <a:pPr algn="ctr"/>
              <a:r>
                <a:rPr lang="en-US" sz="2400" dirty="0">
                  <a:solidFill>
                    <a:schemeClr val="bg1"/>
                  </a:solidFill>
                </a:rPr>
                <a:t>Make students the experts</a:t>
              </a:r>
            </a:p>
          </p:txBody>
        </p:sp>
      </p:grpSp>
      <p:grpSp>
        <p:nvGrpSpPr>
          <p:cNvPr id="24" name="Group 23"/>
          <p:cNvGrpSpPr/>
          <p:nvPr/>
        </p:nvGrpSpPr>
        <p:grpSpPr>
          <a:xfrm>
            <a:off x="5103829" y="5169000"/>
            <a:ext cx="3204290" cy="1072814"/>
            <a:chOff x="5990068" y="3811640"/>
            <a:chExt cx="3280229" cy="899886"/>
          </a:xfrm>
        </p:grpSpPr>
        <p:grpSp>
          <p:nvGrpSpPr>
            <p:cNvPr id="25" name="Group 24"/>
            <p:cNvGrpSpPr/>
            <p:nvPr/>
          </p:nvGrpSpPr>
          <p:grpSpPr>
            <a:xfrm>
              <a:off x="5990068" y="3811640"/>
              <a:ext cx="3280229" cy="899886"/>
              <a:chOff x="3489533" y="1204829"/>
              <a:chExt cx="3280229" cy="899886"/>
            </a:xfrm>
          </p:grpSpPr>
          <p:sp>
            <p:nvSpPr>
              <p:cNvPr id="28" name="Rounded Rectangle 27"/>
              <p:cNvSpPr/>
              <p:nvPr/>
            </p:nvSpPr>
            <p:spPr>
              <a:xfrm>
                <a:off x="3489533" y="1204829"/>
                <a:ext cx="3280229" cy="899886"/>
              </a:xfrm>
              <a:prstGeom prst="roundRect">
                <a:avLst>
                  <a:gd name="adj" fmla="val 39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9" name="Pentagon 28"/>
              <p:cNvSpPr/>
              <p:nvPr/>
            </p:nvSpPr>
            <p:spPr>
              <a:xfrm>
                <a:off x="3489533" y="1204829"/>
                <a:ext cx="1028146" cy="899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26" name="TextBox 25"/>
            <p:cNvSpPr txBox="1"/>
            <p:nvPr/>
          </p:nvSpPr>
          <p:spPr>
            <a:xfrm>
              <a:off x="6080288" y="3978276"/>
              <a:ext cx="678731" cy="553997"/>
            </a:xfrm>
            <a:prstGeom prst="rect">
              <a:avLst/>
            </a:prstGeom>
            <a:noFill/>
          </p:spPr>
          <p:txBody>
            <a:bodyPr wrap="square" rtlCol="0">
              <a:normAutofit/>
            </a:bodyPr>
            <a:lstStyle/>
            <a:p>
              <a:r>
                <a:rPr lang="en-US" sz="2100" dirty="0">
                  <a:solidFill>
                    <a:schemeClr val="bg1"/>
                  </a:solidFill>
                </a:rPr>
                <a:t>02</a:t>
              </a:r>
            </a:p>
          </p:txBody>
        </p:sp>
        <p:sp>
          <p:nvSpPr>
            <p:cNvPr id="27" name="TextBox 26"/>
            <p:cNvSpPr txBox="1"/>
            <p:nvPr/>
          </p:nvSpPr>
          <p:spPr>
            <a:xfrm>
              <a:off x="6923171" y="3873629"/>
              <a:ext cx="2060913" cy="800218"/>
            </a:xfrm>
            <a:prstGeom prst="rect">
              <a:avLst/>
            </a:prstGeom>
            <a:noFill/>
          </p:spPr>
          <p:txBody>
            <a:bodyPr wrap="square" rtlCol="0">
              <a:normAutofit/>
            </a:bodyPr>
            <a:lstStyle/>
            <a:p>
              <a:pPr algn="ctr"/>
              <a:r>
                <a:rPr lang="en-US" sz="2400" dirty="0">
                  <a:solidFill>
                    <a:schemeClr val="bg1"/>
                  </a:solidFill>
                </a:rPr>
                <a:t>Connect to their world</a:t>
              </a:r>
            </a:p>
          </p:txBody>
        </p:sp>
      </p:grpSp>
      <p:grpSp>
        <p:nvGrpSpPr>
          <p:cNvPr id="23" name="Group 22"/>
          <p:cNvGrpSpPr/>
          <p:nvPr/>
        </p:nvGrpSpPr>
        <p:grpSpPr>
          <a:xfrm>
            <a:off x="5081734" y="3931977"/>
            <a:ext cx="3226384" cy="1025855"/>
            <a:chOff x="5990068" y="3811640"/>
            <a:chExt cx="3280229" cy="899886"/>
          </a:xfrm>
        </p:grpSpPr>
        <p:grpSp>
          <p:nvGrpSpPr>
            <p:cNvPr id="17" name="Group 16"/>
            <p:cNvGrpSpPr/>
            <p:nvPr/>
          </p:nvGrpSpPr>
          <p:grpSpPr>
            <a:xfrm>
              <a:off x="5990068" y="3811640"/>
              <a:ext cx="3280229" cy="899886"/>
              <a:chOff x="3489533" y="1204829"/>
              <a:chExt cx="3280229" cy="899886"/>
            </a:xfrm>
          </p:grpSpPr>
          <p:sp>
            <p:nvSpPr>
              <p:cNvPr id="15" name="Rounded Rectangle 14"/>
              <p:cNvSpPr/>
              <p:nvPr/>
            </p:nvSpPr>
            <p:spPr>
              <a:xfrm>
                <a:off x="3489533" y="1204829"/>
                <a:ext cx="3280229" cy="899886"/>
              </a:xfrm>
              <a:prstGeom prst="roundRect">
                <a:avLst>
                  <a:gd name="adj" fmla="val 39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16" name="Pentagon 15"/>
              <p:cNvSpPr/>
              <p:nvPr/>
            </p:nvSpPr>
            <p:spPr>
              <a:xfrm>
                <a:off x="3489533" y="1204829"/>
                <a:ext cx="1028146" cy="8998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21" name="TextBox 20"/>
            <p:cNvSpPr txBox="1"/>
            <p:nvPr/>
          </p:nvSpPr>
          <p:spPr>
            <a:xfrm>
              <a:off x="6080288" y="3978276"/>
              <a:ext cx="678731" cy="553997"/>
            </a:xfrm>
            <a:prstGeom prst="rect">
              <a:avLst/>
            </a:prstGeom>
            <a:noFill/>
          </p:spPr>
          <p:txBody>
            <a:bodyPr wrap="square" rtlCol="0">
              <a:normAutofit/>
            </a:bodyPr>
            <a:lstStyle/>
            <a:p>
              <a:r>
                <a:rPr lang="en-US" sz="2100" dirty="0">
                  <a:solidFill>
                    <a:schemeClr val="bg1"/>
                  </a:solidFill>
                </a:rPr>
                <a:t>01</a:t>
              </a:r>
            </a:p>
          </p:txBody>
        </p:sp>
        <p:sp>
          <p:nvSpPr>
            <p:cNvPr id="22" name="TextBox 21"/>
            <p:cNvSpPr txBox="1"/>
            <p:nvPr/>
          </p:nvSpPr>
          <p:spPr>
            <a:xfrm>
              <a:off x="6923171" y="3862645"/>
              <a:ext cx="2060913" cy="800218"/>
            </a:xfrm>
            <a:prstGeom prst="rect">
              <a:avLst/>
            </a:prstGeom>
            <a:noFill/>
          </p:spPr>
          <p:txBody>
            <a:bodyPr wrap="square" rtlCol="0">
              <a:normAutofit fontScale="92500"/>
            </a:bodyPr>
            <a:lstStyle/>
            <a:p>
              <a:pPr algn="ctr"/>
              <a:r>
                <a:rPr lang="en-US" sz="2800" dirty="0">
                  <a:solidFill>
                    <a:schemeClr val="bg1"/>
                  </a:solidFill>
                </a:rPr>
                <a:t>Tap into their passions</a:t>
              </a:r>
            </a:p>
          </p:txBody>
        </p:sp>
      </p:grpSp>
      <p:grpSp>
        <p:nvGrpSpPr>
          <p:cNvPr id="14" name="Group 13"/>
          <p:cNvGrpSpPr/>
          <p:nvPr/>
        </p:nvGrpSpPr>
        <p:grpSpPr>
          <a:xfrm>
            <a:off x="4120931" y="3816259"/>
            <a:ext cx="1071030" cy="2617776"/>
            <a:chOff x="1019536" y="4726435"/>
            <a:chExt cx="907027" cy="2262088"/>
          </a:xfrm>
          <a:effectLst>
            <a:outerShdw blurRad="914400" dist="431800" dir="17880000" algn="ctr" rotWithShape="0">
              <a:srgbClr val="000000">
                <a:alpha val="36000"/>
              </a:srgbClr>
            </a:outerShdw>
          </a:effectLst>
        </p:grpSpPr>
        <p:grpSp>
          <p:nvGrpSpPr>
            <p:cNvPr id="4" name="Group 3"/>
            <p:cNvGrpSpPr/>
            <p:nvPr/>
          </p:nvGrpSpPr>
          <p:grpSpPr>
            <a:xfrm>
              <a:off x="1019536" y="5075007"/>
              <a:ext cx="743545" cy="1913516"/>
              <a:chOff x="391255" y="3032223"/>
              <a:chExt cx="1597623" cy="4111488"/>
            </a:xfrm>
            <a:effectLst/>
          </p:grpSpPr>
          <p:sp>
            <p:nvSpPr>
              <p:cNvPr id="5" name="Freeform 6"/>
              <p:cNvSpPr>
                <a:spLocks/>
              </p:cNvSpPr>
              <p:nvPr/>
            </p:nvSpPr>
            <p:spPr bwMode="auto">
              <a:xfrm>
                <a:off x="391255" y="3032223"/>
                <a:ext cx="1597623" cy="2755089"/>
              </a:xfrm>
              <a:custGeom>
                <a:avLst/>
                <a:gdLst>
                  <a:gd name="T0" fmla="*/ 155 w 665"/>
                  <a:gd name="T1" fmla="*/ 957 h 1159"/>
                  <a:gd name="T2" fmla="*/ 155 w 665"/>
                  <a:gd name="T3" fmla="*/ 1159 h 1159"/>
                  <a:gd name="T4" fmla="*/ 504 w 665"/>
                  <a:gd name="T5" fmla="*/ 1159 h 1159"/>
                  <a:gd name="T6" fmla="*/ 504 w 665"/>
                  <a:gd name="T7" fmla="*/ 973 h 1159"/>
                  <a:gd name="T8" fmla="*/ 516 w 665"/>
                  <a:gd name="T9" fmla="*/ 973 h 1159"/>
                  <a:gd name="T10" fmla="*/ 580 w 665"/>
                  <a:gd name="T11" fmla="*/ 890 h 1159"/>
                  <a:gd name="T12" fmla="*/ 647 w 665"/>
                  <a:gd name="T13" fmla="*/ 732 h 1159"/>
                  <a:gd name="T14" fmla="*/ 664 w 665"/>
                  <a:gd name="T15" fmla="*/ 646 h 1159"/>
                  <a:gd name="T16" fmla="*/ 661 w 665"/>
                  <a:gd name="T17" fmla="*/ 550 h 1159"/>
                  <a:gd name="T18" fmla="*/ 516 w 665"/>
                  <a:gd name="T19" fmla="*/ 517 h 1159"/>
                  <a:gd name="T20" fmla="*/ 458 w 665"/>
                  <a:gd name="T21" fmla="*/ 564 h 1159"/>
                  <a:gd name="T22" fmla="*/ 380 w 665"/>
                  <a:gd name="T23" fmla="*/ 549 h 1159"/>
                  <a:gd name="T24" fmla="*/ 295 w 665"/>
                  <a:gd name="T25" fmla="*/ 435 h 1159"/>
                  <a:gd name="T26" fmla="*/ 323 w 665"/>
                  <a:gd name="T27" fmla="*/ 264 h 1159"/>
                  <a:gd name="T28" fmla="*/ 380 w 665"/>
                  <a:gd name="T29" fmla="*/ 178 h 1159"/>
                  <a:gd name="T30" fmla="*/ 508 w 665"/>
                  <a:gd name="T31" fmla="*/ 109 h 1159"/>
                  <a:gd name="T32" fmla="*/ 508 w 665"/>
                  <a:gd name="T33" fmla="*/ 36 h 1159"/>
                  <a:gd name="T34" fmla="*/ 499 w 665"/>
                  <a:gd name="T35" fmla="*/ 26 h 1159"/>
                  <a:gd name="T36" fmla="*/ 428 w 665"/>
                  <a:gd name="T37" fmla="*/ 19 h 1159"/>
                  <a:gd name="T38" fmla="*/ 266 w 665"/>
                  <a:gd name="T39" fmla="*/ 93 h 1159"/>
                  <a:gd name="T40" fmla="*/ 209 w 665"/>
                  <a:gd name="T41" fmla="*/ 150 h 1159"/>
                  <a:gd name="T42" fmla="*/ 18 w 665"/>
                  <a:gd name="T43" fmla="*/ 468 h 1159"/>
                  <a:gd name="T44" fmla="*/ 13 w 665"/>
                  <a:gd name="T45" fmla="*/ 481 h 1159"/>
                  <a:gd name="T46" fmla="*/ 0 w 665"/>
                  <a:gd name="T47" fmla="*/ 565 h 1159"/>
                  <a:gd name="T48" fmla="*/ 0 w 665"/>
                  <a:gd name="T49" fmla="*/ 569 h 1159"/>
                  <a:gd name="T50" fmla="*/ 8 w 665"/>
                  <a:gd name="T51" fmla="*/ 637 h 1159"/>
                  <a:gd name="T52" fmla="*/ 92 w 665"/>
                  <a:gd name="T53" fmla="*/ 873 h 1159"/>
                  <a:gd name="T54" fmla="*/ 155 w 665"/>
                  <a:gd name="T55" fmla="*/ 95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1159">
                    <a:moveTo>
                      <a:pt x="155" y="957"/>
                    </a:moveTo>
                    <a:cubicBezTo>
                      <a:pt x="155" y="1159"/>
                      <a:pt x="155" y="1159"/>
                      <a:pt x="155" y="1159"/>
                    </a:cubicBezTo>
                    <a:cubicBezTo>
                      <a:pt x="504" y="1159"/>
                      <a:pt x="504" y="1159"/>
                      <a:pt x="504" y="1159"/>
                    </a:cubicBezTo>
                    <a:cubicBezTo>
                      <a:pt x="504" y="973"/>
                      <a:pt x="504" y="973"/>
                      <a:pt x="504" y="973"/>
                    </a:cubicBezTo>
                    <a:cubicBezTo>
                      <a:pt x="516" y="973"/>
                      <a:pt x="516" y="973"/>
                      <a:pt x="516" y="973"/>
                    </a:cubicBezTo>
                    <a:cubicBezTo>
                      <a:pt x="540" y="973"/>
                      <a:pt x="563" y="937"/>
                      <a:pt x="580" y="890"/>
                    </a:cubicBezTo>
                    <a:cubicBezTo>
                      <a:pt x="647" y="732"/>
                      <a:pt x="647" y="732"/>
                      <a:pt x="647" y="732"/>
                    </a:cubicBezTo>
                    <a:cubicBezTo>
                      <a:pt x="659" y="705"/>
                      <a:pt x="665" y="676"/>
                      <a:pt x="664" y="646"/>
                    </a:cubicBezTo>
                    <a:cubicBezTo>
                      <a:pt x="661" y="550"/>
                      <a:pt x="661" y="550"/>
                      <a:pt x="661" y="550"/>
                    </a:cubicBezTo>
                    <a:cubicBezTo>
                      <a:pt x="661" y="499"/>
                      <a:pt x="516" y="517"/>
                      <a:pt x="516" y="517"/>
                    </a:cubicBezTo>
                    <a:cubicBezTo>
                      <a:pt x="516" y="551"/>
                      <a:pt x="491" y="571"/>
                      <a:pt x="458" y="564"/>
                    </a:cubicBezTo>
                    <a:cubicBezTo>
                      <a:pt x="458" y="564"/>
                      <a:pt x="398" y="559"/>
                      <a:pt x="380" y="549"/>
                    </a:cubicBezTo>
                    <a:cubicBezTo>
                      <a:pt x="362" y="538"/>
                      <a:pt x="305" y="476"/>
                      <a:pt x="295" y="435"/>
                    </a:cubicBezTo>
                    <a:cubicBezTo>
                      <a:pt x="282" y="382"/>
                      <a:pt x="320" y="284"/>
                      <a:pt x="323" y="264"/>
                    </a:cubicBezTo>
                    <a:cubicBezTo>
                      <a:pt x="326" y="244"/>
                      <a:pt x="365" y="188"/>
                      <a:pt x="380" y="178"/>
                    </a:cubicBezTo>
                    <a:cubicBezTo>
                      <a:pt x="395" y="169"/>
                      <a:pt x="508" y="109"/>
                      <a:pt x="508" y="109"/>
                    </a:cubicBezTo>
                    <a:cubicBezTo>
                      <a:pt x="529" y="90"/>
                      <a:pt x="526" y="56"/>
                      <a:pt x="508" y="36"/>
                    </a:cubicBezTo>
                    <a:cubicBezTo>
                      <a:pt x="499" y="26"/>
                      <a:pt x="499" y="26"/>
                      <a:pt x="499" y="26"/>
                    </a:cubicBezTo>
                    <a:cubicBezTo>
                      <a:pt x="481" y="6"/>
                      <a:pt x="450" y="0"/>
                      <a:pt x="428" y="19"/>
                    </a:cubicBezTo>
                    <a:cubicBezTo>
                      <a:pt x="266" y="93"/>
                      <a:pt x="266" y="93"/>
                      <a:pt x="266" y="93"/>
                    </a:cubicBezTo>
                    <a:cubicBezTo>
                      <a:pt x="209" y="150"/>
                      <a:pt x="209" y="150"/>
                      <a:pt x="209" y="150"/>
                    </a:cubicBezTo>
                    <a:cubicBezTo>
                      <a:pt x="18" y="468"/>
                      <a:pt x="18" y="468"/>
                      <a:pt x="18" y="468"/>
                    </a:cubicBezTo>
                    <a:cubicBezTo>
                      <a:pt x="16" y="472"/>
                      <a:pt x="14" y="477"/>
                      <a:pt x="13" y="481"/>
                    </a:cubicBezTo>
                    <a:cubicBezTo>
                      <a:pt x="5" y="508"/>
                      <a:pt x="0" y="536"/>
                      <a:pt x="0" y="565"/>
                    </a:cubicBezTo>
                    <a:cubicBezTo>
                      <a:pt x="0" y="569"/>
                      <a:pt x="0" y="569"/>
                      <a:pt x="0" y="569"/>
                    </a:cubicBezTo>
                    <a:cubicBezTo>
                      <a:pt x="0" y="592"/>
                      <a:pt x="3" y="615"/>
                      <a:pt x="8" y="637"/>
                    </a:cubicBezTo>
                    <a:cubicBezTo>
                      <a:pt x="92" y="873"/>
                      <a:pt x="92" y="873"/>
                      <a:pt x="92" y="873"/>
                    </a:cubicBezTo>
                    <a:cubicBezTo>
                      <a:pt x="92" y="912"/>
                      <a:pt x="130" y="946"/>
                      <a:pt x="155" y="957"/>
                    </a:cubicBezTo>
                    <a:close/>
                  </a:path>
                </a:pathLst>
              </a:custGeom>
              <a:solidFill>
                <a:srgbClr val="86602E"/>
              </a:solidFill>
              <a:ln>
                <a:noFill/>
              </a:ln>
            </p:spPr>
            <p:txBody>
              <a:bodyPr vert="horz" wrap="square" lIns="68580" tIns="34290" rIns="68580" bIns="34290" numCol="1" anchor="t" anchorCtr="0" compatLnSpc="1">
                <a:prstTxWarp prst="textNoShape">
                  <a:avLst/>
                </a:prstTxWarp>
                <a:normAutofit/>
              </a:bodyPr>
              <a:lstStyle/>
              <a:p>
                <a:endParaRPr lang="en-US" sz="1300"/>
              </a:p>
            </p:txBody>
          </p:sp>
          <p:sp>
            <p:nvSpPr>
              <p:cNvPr id="6" name="Rectangle 7"/>
              <p:cNvSpPr>
                <a:spLocks noChangeArrowheads="1"/>
              </p:cNvSpPr>
              <p:nvPr/>
            </p:nvSpPr>
            <p:spPr bwMode="auto">
              <a:xfrm>
                <a:off x="668398" y="5787312"/>
                <a:ext cx="978136" cy="34235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normAutofit fontScale="70000" lnSpcReduction="20000"/>
              </a:bodyPr>
              <a:lstStyle/>
              <a:p>
                <a:endParaRPr lang="en-US" sz="1300"/>
              </a:p>
            </p:txBody>
          </p:sp>
          <p:sp>
            <p:nvSpPr>
              <p:cNvPr id="7" name="Rectangle 8"/>
              <p:cNvSpPr>
                <a:spLocks noChangeArrowheads="1"/>
              </p:cNvSpPr>
              <p:nvPr/>
            </p:nvSpPr>
            <p:spPr bwMode="auto">
              <a:xfrm>
                <a:off x="521673" y="6080751"/>
                <a:ext cx="1141160" cy="1062960"/>
              </a:xfrm>
              <a:prstGeom prst="rect">
                <a:avLst/>
              </a:prstGeom>
              <a:solidFill>
                <a:schemeClr val="accent3"/>
              </a:solidFill>
              <a:ln>
                <a:noFill/>
              </a:ln>
            </p:spPr>
            <p:txBody>
              <a:bodyPr vert="horz" wrap="square" lIns="68580" tIns="34290" rIns="68580" bIns="34290" numCol="1" anchor="t" anchorCtr="0" compatLnSpc="1">
                <a:prstTxWarp prst="textNoShape">
                  <a:avLst/>
                </a:prstTxWarp>
                <a:normAutofit/>
              </a:bodyPr>
              <a:lstStyle/>
              <a:p>
                <a:endParaRPr lang="en-US" sz="1300"/>
              </a:p>
            </p:txBody>
          </p:sp>
        </p:grpSp>
        <p:grpSp>
          <p:nvGrpSpPr>
            <p:cNvPr id="8" name="Group 7"/>
            <p:cNvGrpSpPr/>
            <p:nvPr/>
          </p:nvGrpSpPr>
          <p:grpSpPr>
            <a:xfrm>
              <a:off x="1351888" y="4726435"/>
              <a:ext cx="574675" cy="982663"/>
              <a:chOff x="2305228" y="4612464"/>
              <a:chExt cx="574675" cy="982663"/>
            </a:xfrm>
          </p:grpSpPr>
          <p:sp>
            <p:nvSpPr>
              <p:cNvPr id="9"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0" name="Rectangle 9"/>
              <p:cNvSpPr/>
              <p:nvPr/>
            </p:nvSpPr>
            <p:spPr>
              <a:xfrm>
                <a:off x="2347565" y="4715899"/>
                <a:ext cx="489107" cy="7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1" name="Group 10"/>
            <p:cNvGrpSpPr/>
            <p:nvPr/>
          </p:nvGrpSpPr>
          <p:grpSpPr>
            <a:xfrm>
              <a:off x="1598825" y="5320784"/>
              <a:ext cx="159333" cy="470406"/>
              <a:chOff x="1630227" y="3651709"/>
              <a:chExt cx="342353" cy="1010741"/>
            </a:xfrm>
            <a:solidFill>
              <a:schemeClr val="accent5">
                <a:lumMod val="40000"/>
                <a:lumOff val="60000"/>
              </a:schemeClr>
            </a:solidFill>
            <a:effectLst/>
          </p:grpSpPr>
          <p:sp>
            <p:nvSpPr>
              <p:cNvPr id="12" name="Freeform 10"/>
              <p:cNvSpPr>
                <a:spLocks/>
              </p:cNvSpPr>
              <p:nvPr/>
            </p:nvSpPr>
            <p:spPr bwMode="auto">
              <a:xfrm>
                <a:off x="1630227" y="3651709"/>
                <a:ext cx="342353" cy="1010741"/>
              </a:xfrm>
              <a:custGeom>
                <a:avLst/>
                <a:gdLst>
                  <a:gd name="T0" fmla="*/ 70 w 148"/>
                  <a:gd name="T1" fmla="*/ 0 h 421"/>
                  <a:gd name="T2" fmla="*/ 70 w 148"/>
                  <a:gd name="T3" fmla="*/ 0 h 421"/>
                  <a:gd name="T4" fmla="*/ 140 w 148"/>
                  <a:gd name="T5" fmla="*/ 70 h 421"/>
                  <a:gd name="T6" fmla="*/ 148 w 148"/>
                  <a:gd name="T7" fmla="*/ 349 h 421"/>
                  <a:gd name="T8" fmla="*/ 70 w 148"/>
                  <a:gd name="T9" fmla="*/ 421 h 421"/>
                  <a:gd name="T10" fmla="*/ 70 w 148"/>
                  <a:gd name="T11" fmla="*/ 421 h 421"/>
                  <a:gd name="T12" fmla="*/ 0 w 148"/>
                  <a:gd name="T13" fmla="*/ 351 h 421"/>
                  <a:gd name="T14" fmla="*/ 0 w 148"/>
                  <a:gd name="T15" fmla="*/ 70 h 421"/>
                  <a:gd name="T16" fmla="*/ 70 w 148"/>
                  <a:gd name="T1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21">
                    <a:moveTo>
                      <a:pt x="70" y="0"/>
                    </a:moveTo>
                    <a:cubicBezTo>
                      <a:pt x="70" y="0"/>
                      <a:pt x="70" y="0"/>
                      <a:pt x="70" y="0"/>
                    </a:cubicBezTo>
                    <a:cubicBezTo>
                      <a:pt x="109" y="0"/>
                      <a:pt x="140" y="32"/>
                      <a:pt x="140" y="70"/>
                    </a:cubicBezTo>
                    <a:cubicBezTo>
                      <a:pt x="148" y="349"/>
                      <a:pt x="148" y="349"/>
                      <a:pt x="148" y="349"/>
                    </a:cubicBezTo>
                    <a:cubicBezTo>
                      <a:pt x="148" y="388"/>
                      <a:pt x="109" y="421"/>
                      <a:pt x="70" y="421"/>
                    </a:cubicBezTo>
                    <a:cubicBezTo>
                      <a:pt x="70" y="421"/>
                      <a:pt x="70" y="421"/>
                      <a:pt x="70" y="421"/>
                    </a:cubicBezTo>
                    <a:cubicBezTo>
                      <a:pt x="32" y="421"/>
                      <a:pt x="0" y="389"/>
                      <a:pt x="0" y="351"/>
                    </a:cubicBezTo>
                    <a:cubicBezTo>
                      <a:pt x="0" y="70"/>
                      <a:pt x="0" y="70"/>
                      <a:pt x="0" y="70"/>
                    </a:cubicBezTo>
                    <a:cubicBezTo>
                      <a:pt x="0" y="32"/>
                      <a:pt x="32" y="0"/>
                      <a:pt x="70" y="0"/>
                    </a:cubicBezTo>
                    <a:close/>
                  </a:path>
                </a:pathLst>
              </a:custGeom>
              <a:solidFill>
                <a:srgbClr val="86602E"/>
              </a:solidFill>
              <a:ln>
                <a:noFill/>
              </a:ln>
            </p:spPr>
            <p:txBody>
              <a:bodyPr vert="horz" wrap="square" lIns="68580" tIns="34290" rIns="68580" bIns="34290" numCol="1" anchor="t" anchorCtr="0" compatLnSpc="1">
                <a:prstTxWarp prst="textNoShape">
                  <a:avLst/>
                </a:prstTxWarp>
                <a:normAutofit/>
              </a:bodyPr>
              <a:lstStyle/>
              <a:p>
                <a:endParaRPr lang="en-US" sz="1300"/>
              </a:p>
            </p:txBody>
          </p:sp>
          <p:sp>
            <p:nvSpPr>
              <p:cNvPr id="13" name="Freeform 15"/>
              <p:cNvSpPr>
                <a:spLocks/>
              </p:cNvSpPr>
              <p:nvPr/>
            </p:nvSpPr>
            <p:spPr bwMode="auto">
              <a:xfrm>
                <a:off x="1682558" y="3692401"/>
                <a:ext cx="228232" cy="244539"/>
              </a:xfrm>
              <a:custGeom>
                <a:avLst/>
                <a:gdLst>
                  <a:gd name="T0" fmla="*/ 96 w 96"/>
                  <a:gd name="T1" fmla="*/ 100 h 100"/>
                  <a:gd name="T2" fmla="*/ 96 w 96"/>
                  <a:gd name="T3" fmla="*/ 52 h 100"/>
                  <a:gd name="T4" fmla="*/ 52 w 96"/>
                  <a:gd name="T5" fmla="*/ 0 h 100"/>
                  <a:gd name="T6" fmla="*/ 41 w 96"/>
                  <a:gd name="T7" fmla="*/ 0 h 100"/>
                  <a:gd name="T8" fmla="*/ 0 w 96"/>
                  <a:gd name="T9" fmla="*/ 52 h 100"/>
                  <a:gd name="T10" fmla="*/ 0 w 96"/>
                  <a:gd name="T11" fmla="*/ 100 h 100"/>
                  <a:gd name="T12" fmla="*/ 96 w 9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96" y="100"/>
                    </a:moveTo>
                    <a:cubicBezTo>
                      <a:pt x="96" y="52"/>
                      <a:pt x="96" y="52"/>
                      <a:pt x="96" y="52"/>
                    </a:cubicBezTo>
                    <a:cubicBezTo>
                      <a:pt x="96" y="22"/>
                      <a:pt x="75" y="0"/>
                      <a:pt x="52" y="0"/>
                    </a:cubicBezTo>
                    <a:cubicBezTo>
                      <a:pt x="41" y="0"/>
                      <a:pt x="41" y="0"/>
                      <a:pt x="41" y="0"/>
                    </a:cubicBezTo>
                    <a:cubicBezTo>
                      <a:pt x="18" y="0"/>
                      <a:pt x="0" y="22"/>
                      <a:pt x="0" y="52"/>
                    </a:cubicBezTo>
                    <a:cubicBezTo>
                      <a:pt x="0" y="100"/>
                      <a:pt x="0" y="100"/>
                      <a:pt x="0" y="100"/>
                    </a:cubicBezTo>
                    <a:lnTo>
                      <a:pt x="96" y="100"/>
                    </a:lnTo>
                    <a:close/>
                  </a:path>
                </a:pathLst>
              </a:custGeom>
              <a:solidFill>
                <a:srgbClr val="CEA670"/>
              </a:solidFill>
              <a:ln>
                <a:noFill/>
              </a:ln>
            </p:spPr>
            <p:txBody>
              <a:bodyPr vert="horz" wrap="square" lIns="68580" tIns="34290" rIns="68580" bIns="34290" numCol="1" anchor="t" anchorCtr="0" compatLnSpc="1">
                <a:prstTxWarp prst="textNoShape">
                  <a:avLst/>
                </a:prstTxWarp>
                <a:normAutofit fontScale="40000" lnSpcReduction="20000"/>
              </a:bodyPr>
              <a:lstStyle/>
              <a:p>
                <a:endParaRPr lang="en-US" sz="1300"/>
              </a:p>
            </p:txBody>
          </p:sp>
        </p:grpSp>
      </p:grpSp>
      <p:sp>
        <p:nvSpPr>
          <p:cNvPr id="42" name="Oval 41"/>
          <p:cNvSpPr/>
          <p:nvPr/>
        </p:nvSpPr>
        <p:spPr>
          <a:xfrm>
            <a:off x="737881" y="1512685"/>
            <a:ext cx="774411" cy="7744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3" name="Oval 42"/>
          <p:cNvSpPr/>
          <p:nvPr/>
        </p:nvSpPr>
        <p:spPr>
          <a:xfrm>
            <a:off x="2458122" y="3191556"/>
            <a:ext cx="581826" cy="5818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4" name="Oval 43"/>
          <p:cNvSpPr/>
          <p:nvPr/>
        </p:nvSpPr>
        <p:spPr>
          <a:xfrm>
            <a:off x="3794814" y="2045518"/>
            <a:ext cx="851852" cy="8518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5" name="Oval 44"/>
          <p:cNvSpPr/>
          <p:nvPr/>
        </p:nvSpPr>
        <p:spPr>
          <a:xfrm>
            <a:off x="5378143" y="1133348"/>
            <a:ext cx="640009" cy="640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6" name="Oval 45"/>
          <p:cNvSpPr/>
          <p:nvPr/>
        </p:nvSpPr>
        <p:spPr>
          <a:xfrm>
            <a:off x="5763344" y="3118168"/>
            <a:ext cx="704010" cy="7040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47" name="Oval 46"/>
          <p:cNvSpPr/>
          <p:nvPr/>
        </p:nvSpPr>
        <p:spPr>
          <a:xfrm>
            <a:off x="7726292" y="2520504"/>
            <a:ext cx="581826" cy="5818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cxnSp>
        <p:nvCxnSpPr>
          <p:cNvPr id="49" name="Straight Connector 48"/>
          <p:cNvCxnSpPr>
            <a:stCxn id="42" idx="6"/>
            <a:endCxn id="44" idx="2"/>
          </p:cNvCxnSpPr>
          <p:nvPr/>
        </p:nvCxnSpPr>
        <p:spPr>
          <a:xfrm>
            <a:off x="1512294" y="1899890"/>
            <a:ext cx="2282523" cy="571556"/>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6"/>
            <a:endCxn id="43" idx="0"/>
          </p:cNvCxnSpPr>
          <p:nvPr/>
        </p:nvCxnSpPr>
        <p:spPr>
          <a:xfrm>
            <a:off x="1512293" y="1899892"/>
            <a:ext cx="1236744" cy="1291667"/>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0"/>
            <a:endCxn id="44" idx="2"/>
          </p:cNvCxnSpPr>
          <p:nvPr/>
        </p:nvCxnSpPr>
        <p:spPr>
          <a:xfrm flipV="1">
            <a:off x="2749036" y="2471447"/>
            <a:ext cx="1045779" cy="720111"/>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039948" y="3486649"/>
            <a:ext cx="2723394" cy="12298"/>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4" idx="6"/>
            <a:endCxn id="47" idx="2"/>
          </p:cNvCxnSpPr>
          <p:nvPr/>
        </p:nvCxnSpPr>
        <p:spPr>
          <a:xfrm>
            <a:off x="4646668" y="2471448"/>
            <a:ext cx="3079625" cy="339971"/>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7" idx="2"/>
            <a:endCxn id="45" idx="5"/>
          </p:cNvCxnSpPr>
          <p:nvPr/>
        </p:nvCxnSpPr>
        <p:spPr>
          <a:xfrm flipH="1" flipV="1">
            <a:off x="5924423" y="1679629"/>
            <a:ext cx="1801868" cy="1131789"/>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5" idx="4"/>
            <a:endCxn id="46" idx="0"/>
          </p:cNvCxnSpPr>
          <p:nvPr/>
        </p:nvCxnSpPr>
        <p:spPr>
          <a:xfrm>
            <a:off x="5698146" y="1773354"/>
            <a:ext cx="417200" cy="1344812"/>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5" idx="4"/>
            <a:endCxn id="44" idx="7"/>
          </p:cNvCxnSpPr>
          <p:nvPr/>
        </p:nvCxnSpPr>
        <p:spPr>
          <a:xfrm flipH="1">
            <a:off x="4521918" y="1773355"/>
            <a:ext cx="1176231" cy="396915"/>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2" idx="6"/>
            <a:endCxn id="45" idx="2"/>
          </p:cNvCxnSpPr>
          <p:nvPr/>
        </p:nvCxnSpPr>
        <p:spPr>
          <a:xfrm flipV="1">
            <a:off x="1512292" y="1453350"/>
            <a:ext cx="3865851" cy="446540"/>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6" idx="6"/>
            <a:endCxn id="47" idx="2"/>
          </p:cNvCxnSpPr>
          <p:nvPr/>
        </p:nvCxnSpPr>
        <p:spPr>
          <a:xfrm flipV="1">
            <a:off x="6467352" y="2811418"/>
            <a:ext cx="1258940" cy="658755"/>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5"/>
            <a:endCxn id="46" idx="0"/>
          </p:cNvCxnSpPr>
          <p:nvPr/>
        </p:nvCxnSpPr>
        <p:spPr>
          <a:xfrm>
            <a:off x="4521918" y="2772622"/>
            <a:ext cx="1593431" cy="345546"/>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3081368" y="822729"/>
            <a:ext cx="581826" cy="5818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cxnSp>
        <p:nvCxnSpPr>
          <p:cNvPr id="88" name="Straight Connector 87"/>
          <p:cNvCxnSpPr>
            <a:stCxn id="43" idx="0"/>
            <a:endCxn id="86" idx="4"/>
          </p:cNvCxnSpPr>
          <p:nvPr/>
        </p:nvCxnSpPr>
        <p:spPr>
          <a:xfrm flipV="1">
            <a:off x="2749034" y="1404557"/>
            <a:ext cx="623246" cy="1787001"/>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4"/>
            <a:endCxn id="44" idx="0"/>
          </p:cNvCxnSpPr>
          <p:nvPr/>
        </p:nvCxnSpPr>
        <p:spPr>
          <a:xfrm>
            <a:off x="3372280" y="1404556"/>
            <a:ext cx="848460" cy="640964"/>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6" idx="4"/>
            <a:endCxn id="45" idx="2"/>
          </p:cNvCxnSpPr>
          <p:nvPr/>
        </p:nvCxnSpPr>
        <p:spPr>
          <a:xfrm>
            <a:off x="3372281" y="1404556"/>
            <a:ext cx="2005862" cy="48795"/>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6" idx="6"/>
            <a:endCxn id="46" idx="0"/>
          </p:cNvCxnSpPr>
          <p:nvPr/>
        </p:nvCxnSpPr>
        <p:spPr>
          <a:xfrm>
            <a:off x="3663192" y="1113644"/>
            <a:ext cx="2452154" cy="2004524"/>
          </a:xfrm>
          <a:prstGeom prst="line">
            <a:avLst/>
          </a:prstGeom>
          <a:ln w="3175">
            <a:solidFill>
              <a:schemeClr val="accent3">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190450" y="1643564"/>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00" name="Oval 99"/>
          <p:cNvSpPr/>
          <p:nvPr/>
        </p:nvSpPr>
        <p:spPr>
          <a:xfrm>
            <a:off x="2977037" y="2196100"/>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01" name="Oval 100"/>
          <p:cNvSpPr/>
          <p:nvPr/>
        </p:nvSpPr>
        <p:spPr>
          <a:xfrm>
            <a:off x="5308264" y="2471444"/>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02" name="Oval 101"/>
          <p:cNvSpPr/>
          <p:nvPr/>
        </p:nvSpPr>
        <p:spPr>
          <a:xfrm>
            <a:off x="4742880" y="1989347"/>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03" name="Oval 102"/>
          <p:cNvSpPr/>
          <p:nvPr/>
        </p:nvSpPr>
        <p:spPr>
          <a:xfrm>
            <a:off x="5854547" y="2540560"/>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sp>
        <p:nvSpPr>
          <p:cNvPr id="104" name="Oval 103"/>
          <p:cNvSpPr/>
          <p:nvPr/>
        </p:nvSpPr>
        <p:spPr>
          <a:xfrm>
            <a:off x="4165450" y="1528917"/>
            <a:ext cx="162950" cy="16295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pic>
        <p:nvPicPr>
          <p:cNvPr id="3" name="Picture 2"/>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3935906" y="2135580"/>
            <a:ext cx="559128" cy="612701"/>
          </a:xfrm>
          <a:prstGeom prst="rect">
            <a:avLst/>
          </a:prstGeom>
        </p:spPr>
      </p:pic>
      <p:pic>
        <p:nvPicPr>
          <p:cNvPr id="18" name="Picture 17"/>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7843850" y="2559154"/>
            <a:ext cx="374765" cy="434378"/>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00098" y="2997891"/>
            <a:ext cx="461812" cy="374936"/>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60548" y="2299444"/>
            <a:ext cx="297206" cy="292634"/>
          </a:xfrm>
          <a:prstGeom prst="rect">
            <a:avLst/>
          </a:prstGeom>
        </p:spPr>
      </p:pic>
      <p:pic>
        <p:nvPicPr>
          <p:cNvPr id="48" name="Picture 47"/>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07348" y="2040875"/>
            <a:ext cx="288061" cy="288061"/>
          </a:xfrm>
          <a:prstGeom prst="rect">
            <a:avLst/>
          </a:prstGeom>
        </p:spPr>
      </p:pic>
      <p:pic>
        <p:nvPicPr>
          <p:cNvPr id="52" name="Picture 51"/>
          <p:cNvPicPr>
            <a:picLocks noChangeAspect="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907074" y="1607702"/>
            <a:ext cx="443522" cy="529200"/>
          </a:xfrm>
          <a:prstGeom prst="rect">
            <a:avLst/>
          </a:prstGeom>
        </p:spPr>
      </p:pic>
      <p:pic>
        <p:nvPicPr>
          <p:cNvPr id="58" name="Picture 57"/>
          <p:cNvPicPr>
            <a:picLocks noChangeAspect="1"/>
          </p:cNvPicPr>
          <p:nvPr/>
        </p:nvPicPr>
        <p:blipFill>
          <a:blip r:embed="rId14" cstate="print">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3175037" y="847856"/>
            <a:ext cx="394490" cy="457240"/>
          </a:xfrm>
          <a:prstGeom prst="rect">
            <a:avLst/>
          </a:prstGeom>
        </p:spPr>
      </p:pic>
      <p:pic>
        <p:nvPicPr>
          <p:cNvPr id="105" name="Picture 104"/>
          <p:cNvPicPr>
            <a:picLocks noChangeAspect="1"/>
          </p:cNvPicPr>
          <p:nvPr/>
        </p:nvPicPr>
        <p:blipFill>
          <a:blip r:embed="rId16" cstate="print">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2561304" y="3238986"/>
            <a:ext cx="381402" cy="427170"/>
          </a:xfrm>
          <a:prstGeom prst="rect">
            <a:avLst/>
          </a:prstGeom>
        </p:spPr>
      </p:pic>
      <p:pic>
        <p:nvPicPr>
          <p:cNvPr id="106" name="Picture 105"/>
          <p:cNvPicPr>
            <a:picLocks noChangeAspect="1"/>
          </p:cNvPicPr>
          <p:nvPr/>
        </p:nvPicPr>
        <p:blipFill>
          <a:blip r:embed="rId18" cstate="print">
            <a:duotone>
              <a:schemeClr val="accent4">
                <a:shade val="45000"/>
                <a:satMod val="135000"/>
              </a:schemeClr>
              <a:prstClr val="white"/>
            </a:duotone>
            <a:extLst>
              <a:ext uri="{BEBA8EAE-BF5A-486C-A8C5-ECC9F3942E4B}">
                <a14:imgProps xmlns:a14="http://schemas.microsoft.com/office/drawing/2010/main">
                  <a14:imgLayer r:embed="rId19">
                    <a14:imgEffect>
                      <a14:brightnessContrast bright="-34000" contrast="88000"/>
                    </a14:imgEffect>
                  </a14:imgLayer>
                </a14:imgProps>
              </a:ext>
              <a:ext uri="{28A0092B-C50C-407E-A947-70E740481C1C}">
                <a14:useLocalDpi xmlns:a14="http://schemas.microsoft.com/office/drawing/2010/main" val="0"/>
              </a:ext>
            </a:extLst>
          </a:blip>
          <a:stretch>
            <a:fillRect/>
          </a:stretch>
        </p:blipFill>
        <p:spPr>
          <a:xfrm>
            <a:off x="5500191" y="1205196"/>
            <a:ext cx="397691" cy="445415"/>
          </a:xfrm>
          <a:prstGeom prst="rect">
            <a:avLst/>
          </a:prstGeom>
        </p:spPr>
      </p:pic>
      <p:pic>
        <p:nvPicPr>
          <p:cNvPr id="107" name="Picture 106"/>
          <p:cNvPicPr>
            <a:picLocks noChangeAspect="1"/>
          </p:cNvPicPr>
          <p:nvPr/>
        </p:nvPicPr>
        <p:blipFill>
          <a:blip r:embed="rId20" cstate="print">
            <a:duotone>
              <a:schemeClr val="accent6">
                <a:shade val="45000"/>
                <a:satMod val="135000"/>
              </a:schemeClr>
              <a:prstClr val="white"/>
            </a:duotone>
            <a:extLst>
              <a:ext uri="{BEBA8EAE-BF5A-486C-A8C5-ECC9F3942E4B}">
                <a14:imgProps xmlns:a14="http://schemas.microsoft.com/office/drawing/2010/main">
                  <a14:imgLayer r:embed="rId21">
                    <a14:imgEffect>
                      <a14:brightnessContrast bright="-40000" contrast="89000"/>
                    </a14:imgEffect>
                  </a14:imgLayer>
                </a14:imgProps>
              </a:ext>
              <a:ext uri="{28A0092B-C50C-407E-A947-70E740481C1C}">
                <a14:useLocalDpi xmlns:a14="http://schemas.microsoft.com/office/drawing/2010/main" val="0"/>
              </a:ext>
            </a:extLst>
          </a:blip>
          <a:stretch>
            <a:fillRect/>
          </a:stretch>
        </p:blipFill>
        <p:spPr>
          <a:xfrm>
            <a:off x="5892446" y="3191135"/>
            <a:ext cx="460559" cy="487546"/>
          </a:xfrm>
          <a:prstGeom prst="rect">
            <a:avLst/>
          </a:prstGeom>
        </p:spPr>
      </p:pic>
      <p:sp>
        <p:nvSpPr>
          <p:cNvPr id="77" name="Rectangle 76"/>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78" name="Rectangle 77"/>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2193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64421" y="5073832"/>
            <a:ext cx="1242753" cy="1322347"/>
            <a:chOff x="8853488" y="736600"/>
            <a:chExt cx="1090613" cy="1160463"/>
          </a:xfrm>
        </p:grpSpPr>
        <p:sp>
          <p:nvSpPr>
            <p:cNvPr id="102" name="Freeform 5"/>
            <p:cNvSpPr>
              <a:spLocks/>
            </p:cNvSpPr>
            <p:nvPr/>
          </p:nvSpPr>
          <p:spPr bwMode="auto">
            <a:xfrm>
              <a:off x="9102725" y="1085850"/>
              <a:ext cx="76200" cy="215900"/>
            </a:xfrm>
            <a:custGeom>
              <a:avLst/>
              <a:gdLst>
                <a:gd name="T0" fmla="*/ 11 w 20"/>
                <a:gd name="T1" fmla="*/ 1 h 57"/>
                <a:gd name="T2" fmla="*/ 4 w 20"/>
                <a:gd name="T3" fmla="*/ 10 h 57"/>
                <a:gd name="T4" fmla="*/ 11 w 20"/>
                <a:gd name="T5" fmla="*/ 51 h 57"/>
                <a:gd name="T6" fmla="*/ 18 w 20"/>
                <a:gd name="T7" fmla="*/ 57 h 57"/>
                <a:gd name="T8" fmla="*/ 17 w 20"/>
                <a:gd name="T9" fmla="*/ 11 h 57"/>
                <a:gd name="T10" fmla="*/ 11 w 20"/>
                <a:gd name="T11" fmla="*/ 1 h 57"/>
              </a:gdLst>
              <a:ahLst/>
              <a:cxnLst>
                <a:cxn ang="0">
                  <a:pos x="T0" y="T1"/>
                </a:cxn>
                <a:cxn ang="0">
                  <a:pos x="T2" y="T3"/>
                </a:cxn>
                <a:cxn ang="0">
                  <a:pos x="T4" y="T5"/>
                </a:cxn>
                <a:cxn ang="0">
                  <a:pos x="T6" y="T7"/>
                </a:cxn>
                <a:cxn ang="0">
                  <a:pos x="T8" y="T9"/>
                </a:cxn>
                <a:cxn ang="0">
                  <a:pos x="T10" y="T11"/>
                </a:cxn>
              </a:cxnLst>
              <a:rect l="0" t="0" r="r" b="b"/>
              <a:pathLst>
                <a:path w="20" h="57">
                  <a:moveTo>
                    <a:pt x="11" y="1"/>
                  </a:moveTo>
                  <a:cubicBezTo>
                    <a:pt x="8" y="2"/>
                    <a:pt x="6" y="5"/>
                    <a:pt x="4" y="10"/>
                  </a:cubicBezTo>
                  <a:cubicBezTo>
                    <a:pt x="0" y="23"/>
                    <a:pt x="3" y="42"/>
                    <a:pt x="11" y="51"/>
                  </a:cubicBezTo>
                  <a:cubicBezTo>
                    <a:pt x="13" y="54"/>
                    <a:pt x="15" y="55"/>
                    <a:pt x="18" y="57"/>
                  </a:cubicBezTo>
                  <a:cubicBezTo>
                    <a:pt x="20" y="37"/>
                    <a:pt x="20" y="20"/>
                    <a:pt x="17" y="11"/>
                  </a:cubicBezTo>
                  <a:cubicBezTo>
                    <a:pt x="16" y="3"/>
                    <a:pt x="13" y="0"/>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3" name="Freeform 6"/>
            <p:cNvSpPr>
              <a:spLocks/>
            </p:cNvSpPr>
            <p:nvPr/>
          </p:nvSpPr>
          <p:spPr bwMode="auto">
            <a:xfrm>
              <a:off x="9186863" y="941388"/>
              <a:ext cx="423863" cy="412750"/>
            </a:xfrm>
            <a:custGeom>
              <a:avLst/>
              <a:gdLst>
                <a:gd name="T0" fmla="*/ 22 w 112"/>
                <a:gd name="T1" fmla="*/ 98 h 109"/>
                <a:gd name="T2" fmla="*/ 23 w 112"/>
                <a:gd name="T3" fmla="*/ 97 h 109"/>
                <a:gd name="T4" fmla="*/ 56 w 112"/>
                <a:gd name="T5" fmla="*/ 90 h 109"/>
                <a:gd name="T6" fmla="*/ 56 w 112"/>
                <a:gd name="T7" fmla="*/ 89 h 109"/>
                <a:gd name="T8" fmla="*/ 89 w 112"/>
                <a:gd name="T9" fmla="*/ 97 h 109"/>
                <a:gd name="T10" fmla="*/ 90 w 112"/>
                <a:gd name="T11" fmla="*/ 98 h 109"/>
                <a:gd name="T12" fmla="*/ 112 w 112"/>
                <a:gd name="T13" fmla="*/ 42 h 109"/>
                <a:gd name="T14" fmla="*/ 56 w 112"/>
                <a:gd name="T15" fmla="*/ 16 h 109"/>
                <a:gd name="T16" fmla="*/ 40 w 112"/>
                <a:gd name="T17" fmla="*/ 7 h 109"/>
                <a:gd name="T18" fmla="*/ 7 w 112"/>
                <a:gd name="T19" fmla="*/ 8 h 109"/>
                <a:gd name="T20" fmla="*/ 1 w 112"/>
                <a:gd name="T21" fmla="*/ 31 h 109"/>
                <a:gd name="T22" fmla="*/ 1 w 112"/>
                <a:gd name="T23" fmla="*/ 33 h 109"/>
                <a:gd name="T24" fmla="*/ 22 w 112"/>
                <a:gd name="T25"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9">
                  <a:moveTo>
                    <a:pt x="22" y="98"/>
                  </a:moveTo>
                  <a:cubicBezTo>
                    <a:pt x="22" y="98"/>
                    <a:pt x="22" y="97"/>
                    <a:pt x="23" y="97"/>
                  </a:cubicBezTo>
                  <a:cubicBezTo>
                    <a:pt x="29" y="92"/>
                    <a:pt x="40" y="87"/>
                    <a:pt x="56" y="90"/>
                  </a:cubicBezTo>
                  <a:cubicBezTo>
                    <a:pt x="56" y="89"/>
                    <a:pt x="56" y="89"/>
                    <a:pt x="56" y="89"/>
                  </a:cubicBezTo>
                  <a:cubicBezTo>
                    <a:pt x="72" y="87"/>
                    <a:pt x="83" y="92"/>
                    <a:pt x="89" y="97"/>
                  </a:cubicBezTo>
                  <a:cubicBezTo>
                    <a:pt x="90" y="97"/>
                    <a:pt x="90" y="98"/>
                    <a:pt x="90" y="98"/>
                  </a:cubicBezTo>
                  <a:cubicBezTo>
                    <a:pt x="106" y="107"/>
                    <a:pt x="112" y="68"/>
                    <a:pt x="112" y="42"/>
                  </a:cubicBezTo>
                  <a:cubicBezTo>
                    <a:pt x="87" y="40"/>
                    <a:pt x="72" y="28"/>
                    <a:pt x="56" y="16"/>
                  </a:cubicBezTo>
                  <a:cubicBezTo>
                    <a:pt x="51" y="13"/>
                    <a:pt x="46" y="10"/>
                    <a:pt x="40" y="7"/>
                  </a:cubicBezTo>
                  <a:cubicBezTo>
                    <a:pt x="26" y="1"/>
                    <a:pt x="13" y="0"/>
                    <a:pt x="7" y="8"/>
                  </a:cubicBezTo>
                  <a:cubicBezTo>
                    <a:pt x="4" y="14"/>
                    <a:pt x="2" y="22"/>
                    <a:pt x="1" y="31"/>
                  </a:cubicBezTo>
                  <a:cubicBezTo>
                    <a:pt x="1" y="32"/>
                    <a:pt x="1" y="32"/>
                    <a:pt x="1" y="33"/>
                  </a:cubicBezTo>
                  <a:cubicBezTo>
                    <a:pt x="0" y="57"/>
                    <a:pt x="4" y="109"/>
                    <a:pt x="22"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4" name="Freeform 7"/>
            <p:cNvSpPr>
              <a:spLocks/>
            </p:cNvSpPr>
            <p:nvPr/>
          </p:nvSpPr>
          <p:spPr bwMode="auto">
            <a:xfrm>
              <a:off x="9621838" y="1085850"/>
              <a:ext cx="76200" cy="212725"/>
            </a:xfrm>
            <a:custGeom>
              <a:avLst/>
              <a:gdLst>
                <a:gd name="T0" fmla="*/ 9 w 20"/>
                <a:gd name="T1" fmla="*/ 51 h 56"/>
                <a:gd name="T2" fmla="*/ 16 w 20"/>
                <a:gd name="T3" fmla="*/ 10 h 56"/>
                <a:gd name="T4" fmla="*/ 9 w 20"/>
                <a:gd name="T5" fmla="*/ 1 h 56"/>
                <a:gd name="T6" fmla="*/ 2 w 20"/>
                <a:gd name="T7" fmla="*/ 13 h 56"/>
                <a:gd name="T8" fmla="*/ 2 w 20"/>
                <a:gd name="T9" fmla="*/ 56 h 56"/>
                <a:gd name="T10" fmla="*/ 9 w 20"/>
                <a:gd name="T11" fmla="*/ 51 h 56"/>
              </a:gdLst>
              <a:ahLst/>
              <a:cxnLst>
                <a:cxn ang="0">
                  <a:pos x="T0" y="T1"/>
                </a:cxn>
                <a:cxn ang="0">
                  <a:pos x="T2" y="T3"/>
                </a:cxn>
                <a:cxn ang="0">
                  <a:pos x="T4" y="T5"/>
                </a:cxn>
                <a:cxn ang="0">
                  <a:pos x="T6" y="T7"/>
                </a:cxn>
                <a:cxn ang="0">
                  <a:pos x="T8" y="T9"/>
                </a:cxn>
                <a:cxn ang="0">
                  <a:pos x="T10" y="T11"/>
                </a:cxn>
              </a:cxnLst>
              <a:rect l="0" t="0" r="r" b="b"/>
              <a:pathLst>
                <a:path w="20" h="56">
                  <a:moveTo>
                    <a:pt x="9" y="51"/>
                  </a:moveTo>
                  <a:cubicBezTo>
                    <a:pt x="17" y="42"/>
                    <a:pt x="20" y="23"/>
                    <a:pt x="16" y="10"/>
                  </a:cubicBezTo>
                  <a:cubicBezTo>
                    <a:pt x="13" y="4"/>
                    <a:pt x="11" y="1"/>
                    <a:pt x="9" y="1"/>
                  </a:cubicBezTo>
                  <a:cubicBezTo>
                    <a:pt x="6" y="0"/>
                    <a:pt x="3" y="5"/>
                    <a:pt x="2" y="13"/>
                  </a:cubicBezTo>
                  <a:cubicBezTo>
                    <a:pt x="1" y="22"/>
                    <a:pt x="0" y="37"/>
                    <a:pt x="2" y="56"/>
                  </a:cubicBezTo>
                  <a:cubicBezTo>
                    <a:pt x="5" y="55"/>
                    <a:pt x="7" y="54"/>
                    <a:pt x="9"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5" name="Freeform 8"/>
            <p:cNvSpPr>
              <a:spLocks/>
            </p:cNvSpPr>
            <p:nvPr/>
          </p:nvSpPr>
          <p:spPr bwMode="auto">
            <a:xfrm>
              <a:off x="9288463" y="1320800"/>
              <a:ext cx="215900" cy="136525"/>
            </a:xfrm>
            <a:custGeom>
              <a:avLst/>
              <a:gdLst>
                <a:gd name="T0" fmla="*/ 1 w 57"/>
                <a:gd name="T1" fmla="*/ 14 h 36"/>
                <a:gd name="T2" fmla="*/ 17 w 57"/>
                <a:gd name="T3" fmla="*/ 35 h 36"/>
                <a:gd name="T4" fmla="*/ 29 w 57"/>
                <a:gd name="T5" fmla="*/ 30 h 36"/>
                <a:gd name="T6" fmla="*/ 42 w 57"/>
                <a:gd name="T7" fmla="*/ 35 h 36"/>
                <a:gd name="T8" fmla="*/ 57 w 57"/>
                <a:gd name="T9" fmla="*/ 16 h 36"/>
                <a:gd name="T10" fmla="*/ 29 w 57"/>
                <a:gd name="T11" fmla="*/ 0 h 36"/>
                <a:gd name="T12" fmla="*/ 1 w 57"/>
                <a:gd name="T13" fmla="*/ 14 h 36"/>
              </a:gdLst>
              <a:ahLst/>
              <a:cxnLst>
                <a:cxn ang="0">
                  <a:pos x="T0" y="T1"/>
                </a:cxn>
                <a:cxn ang="0">
                  <a:pos x="T2" y="T3"/>
                </a:cxn>
                <a:cxn ang="0">
                  <a:pos x="T4" y="T5"/>
                </a:cxn>
                <a:cxn ang="0">
                  <a:pos x="T6" y="T7"/>
                </a:cxn>
                <a:cxn ang="0">
                  <a:pos x="T8" y="T9"/>
                </a:cxn>
                <a:cxn ang="0">
                  <a:pos x="T10" y="T11"/>
                </a:cxn>
                <a:cxn ang="0">
                  <a:pos x="T12" y="T13"/>
                </a:cxn>
              </a:cxnLst>
              <a:rect l="0" t="0" r="r" b="b"/>
              <a:pathLst>
                <a:path w="57" h="36">
                  <a:moveTo>
                    <a:pt x="1" y="14"/>
                  </a:moveTo>
                  <a:cubicBezTo>
                    <a:pt x="0" y="22"/>
                    <a:pt x="6" y="31"/>
                    <a:pt x="17" y="35"/>
                  </a:cubicBezTo>
                  <a:cubicBezTo>
                    <a:pt x="22" y="36"/>
                    <a:pt x="25" y="30"/>
                    <a:pt x="29" y="30"/>
                  </a:cubicBezTo>
                  <a:cubicBezTo>
                    <a:pt x="34" y="30"/>
                    <a:pt x="37" y="36"/>
                    <a:pt x="42" y="35"/>
                  </a:cubicBezTo>
                  <a:cubicBezTo>
                    <a:pt x="52" y="31"/>
                    <a:pt x="57" y="24"/>
                    <a:pt x="57" y="16"/>
                  </a:cubicBezTo>
                  <a:cubicBezTo>
                    <a:pt x="57" y="5"/>
                    <a:pt x="44" y="0"/>
                    <a:pt x="29" y="0"/>
                  </a:cubicBezTo>
                  <a:cubicBezTo>
                    <a:pt x="15" y="0"/>
                    <a:pt x="1" y="5"/>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6" name="Freeform 9"/>
            <p:cNvSpPr>
              <a:spLocks/>
            </p:cNvSpPr>
            <p:nvPr/>
          </p:nvSpPr>
          <p:spPr bwMode="auto">
            <a:xfrm>
              <a:off x="9194800" y="1490663"/>
              <a:ext cx="415925" cy="273050"/>
            </a:xfrm>
            <a:custGeom>
              <a:avLst/>
              <a:gdLst>
                <a:gd name="T0" fmla="*/ 88 w 110"/>
                <a:gd name="T1" fmla="*/ 0 h 72"/>
                <a:gd name="T2" fmla="*/ 56 w 110"/>
                <a:gd name="T3" fmla="*/ 14 h 72"/>
                <a:gd name="T4" fmla="*/ 54 w 110"/>
                <a:gd name="T5" fmla="*/ 14 h 72"/>
                <a:gd name="T6" fmla="*/ 53 w 110"/>
                <a:gd name="T7" fmla="*/ 14 h 72"/>
                <a:gd name="T8" fmla="*/ 22 w 110"/>
                <a:gd name="T9" fmla="*/ 1 h 72"/>
                <a:gd name="T10" fmla="*/ 0 w 110"/>
                <a:gd name="T11" fmla="*/ 26 h 72"/>
                <a:gd name="T12" fmla="*/ 54 w 110"/>
                <a:gd name="T13" fmla="*/ 72 h 72"/>
                <a:gd name="T14" fmla="*/ 110 w 110"/>
                <a:gd name="T15" fmla="*/ 26 h 72"/>
                <a:gd name="T16" fmla="*/ 88 w 1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2">
                  <a:moveTo>
                    <a:pt x="88" y="0"/>
                  </a:moveTo>
                  <a:cubicBezTo>
                    <a:pt x="77" y="9"/>
                    <a:pt x="65" y="14"/>
                    <a:pt x="56" y="14"/>
                  </a:cubicBezTo>
                  <a:cubicBezTo>
                    <a:pt x="56" y="14"/>
                    <a:pt x="55" y="14"/>
                    <a:pt x="54" y="14"/>
                  </a:cubicBezTo>
                  <a:cubicBezTo>
                    <a:pt x="54" y="14"/>
                    <a:pt x="53" y="14"/>
                    <a:pt x="53" y="14"/>
                  </a:cubicBezTo>
                  <a:cubicBezTo>
                    <a:pt x="44" y="14"/>
                    <a:pt x="33" y="9"/>
                    <a:pt x="22" y="1"/>
                  </a:cubicBezTo>
                  <a:cubicBezTo>
                    <a:pt x="18" y="13"/>
                    <a:pt x="11" y="22"/>
                    <a:pt x="0" y="26"/>
                  </a:cubicBezTo>
                  <a:cubicBezTo>
                    <a:pt x="18" y="54"/>
                    <a:pt x="33" y="65"/>
                    <a:pt x="54" y="72"/>
                  </a:cubicBezTo>
                  <a:cubicBezTo>
                    <a:pt x="78" y="63"/>
                    <a:pt x="91" y="51"/>
                    <a:pt x="110" y="26"/>
                  </a:cubicBezTo>
                  <a:cubicBezTo>
                    <a:pt x="98" y="22"/>
                    <a:pt x="92" y="12"/>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7" name="Freeform 10"/>
            <p:cNvSpPr>
              <a:spLocks/>
            </p:cNvSpPr>
            <p:nvPr/>
          </p:nvSpPr>
          <p:spPr bwMode="auto">
            <a:xfrm>
              <a:off x="9386888" y="1779588"/>
              <a:ext cx="30163" cy="33338"/>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3" y="0"/>
                    <a:pt x="3" y="0"/>
                    <a:pt x="3" y="0"/>
                  </a:cubicBezTo>
                  <a:cubicBezTo>
                    <a:pt x="1" y="0"/>
                    <a:pt x="0" y="2"/>
                    <a:pt x="0" y="4"/>
                  </a:cubicBezTo>
                  <a:cubicBezTo>
                    <a:pt x="0" y="7"/>
                    <a:pt x="1" y="9"/>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8" name="Freeform 11"/>
            <p:cNvSpPr>
              <a:spLocks/>
            </p:cNvSpPr>
            <p:nvPr/>
          </p:nvSpPr>
          <p:spPr bwMode="auto">
            <a:xfrm>
              <a:off x="9386888" y="1824038"/>
              <a:ext cx="30163" cy="34925"/>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3" y="0"/>
                    <a:pt x="3" y="0"/>
                  </a:cubicBezTo>
                  <a:cubicBezTo>
                    <a:pt x="1" y="0"/>
                    <a:pt x="0" y="2"/>
                    <a:pt x="0" y="4"/>
                  </a:cubicBezTo>
                  <a:cubicBezTo>
                    <a:pt x="0" y="7"/>
                    <a:pt x="1" y="8"/>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9" name="Freeform 12"/>
            <p:cNvSpPr>
              <a:spLocks noEditPoints="1"/>
            </p:cNvSpPr>
            <p:nvPr/>
          </p:nvSpPr>
          <p:spPr bwMode="auto">
            <a:xfrm>
              <a:off x="8853488" y="736600"/>
              <a:ext cx="1090613" cy="1160463"/>
            </a:xfrm>
            <a:custGeom>
              <a:avLst/>
              <a:gdLst>
                <a:gd name="T0" fmla="*/ 206 w 288"/>
                <a:gd name="T1" fmla="*/ 217 h 306"/>
                <a:gd name="T2" fmla="*/ 201 w 288"/>
                <a:gd name="T3" fmla="*/ 170 h 306"/>
                <a:gd name="T4" fmla="*/ 212 w 288"/>
                <a:gd name="T5" fmla="*/ 154 h 306"/>
                <a:gd name="T6" fmla="*/ 228 w 288"/>
                <a:gd name="T7" fmla="*/ 129 h 306"/>
                <a:gd name="T8" fmla="*/ 224 w 288"/>
                <a:gd name="T9" fmla="*/ 94 h 306"/>
                <a:gd name="T10" fmla="*/ 144 w 288"/>
                <a:gd name="T11" fmla="*/ 5 h 306"/>
                <a:gd name="T12" fmla="*/ 119 w 288"/>
                <a:gd name="T13" fmla="*/ 11 h 306"/>
                <a:gd name="T14" fmla="*/ 65 w 288"/>
                <a:gd name="T15" fmla="*/ 94 h 306"/>
                <a:gd name="T16" fmla="*/ 61 w 288"/>
                <a:gd name="T17" fmla="*/ 129 h 306"/>
                <a:gd name="T18" fmla="*/ 77 w 288"/>
                <a:gd name="T19" fmla="*/ 154 h 306"/>
                <a:gd name="T20" fmla="*/ 89 w 288"/>
                <a:gd name="T21" fmla="*/ 171 h 306"/>
                <a:gd name="T22" fmla="*/ 83 w 288"/>
                <a:gd name="T23" fmla="*/ 217 h 306"/>
                <a:gd name="T24" fmla="*/ 2 w 288"/>
                <a:gd name="T25" fmla="*/ 278 h 306"/>
                <a:gd name="T26" fmla="*/ 77 w 288"/>
                <a:gd name="T27" fmla="*/ 306 h 306"/>
                <a:gd name="T28" fmla="*/ 212 w 288"/>
                <a:gd name="T29" fmla="*/ 306 h 306"/>
                <a:gd name="T30" fmla="*/ 287 w 288"/>
                <a:gd name="T31" fmla="*/ 278 h 306"/>
                <a:gd name="T32" fmla="*/ 205 w 288"/>
                <a:gd name="T33" fmla="*/ 105 h 306"/>
                <a:gd name="T34" fmla="*/ 219 w 288"/>
                <a:gd name="T35" fmla="*/ 102 h 306"/>
                <a:gd name="T36" fmla="*/ 205 w 288"/>
                <a:gd name="T37" fmla="*/ 148 h 306"/>
                <a:gd name="T38" fmla="*/ 84 w 288"/>
                <a:gd name="T39" fmla="*/ 149 h 306"/>
                <a:gd name="T40" fmla="*/ 70 w 288"/>
                <a:gd name="T41" fmla="*/ 102 h 306"/>
                <a:gd name="T42" fmla="*/ 83 w 288"/>
                <a:gd name="T43" fmla="*/ 103 h 306"/>
                <a:gd name="T44" fmla="*/ 89 w 288"/>
                <a:gd name="T45" fmla="*/ 87 h 306"/>
                <a:gd name="T46" fmla="*/ 95 w 288"/>
                <a:gd name="T47" fmla="*/ 62 h 306"/>
                <a:gd name="T48" fmla="*/ 144 w 288"/>
                <a:gd name="T49" fmla="*/ 70 h 306"/>
                <a:gd name="T50" fmla="*/ 178 w 288"/>
                <a:gd name="T51" fmla="*/ 152 h 306"/>
                <a:gd name="T52" fmla="*/ 144 w 288"/>
                <a:gd name="T53" fmla="*/ 143 h 306"/>
                <a:gd name="T54" fmla="*/ 111 w 288"/>
                <a:gd name="T55" fmla="*/ 151 h 306"/>
                <a:gd name="T56" fmla="*/ 89 w 288"/>
                <a:gd name="T57" fmla="*/ 87 h 306"/>
                <a:gd name="T58" fmla="*/ 157 w 288"/>
                <a:gd name="T59" fmla="*/ 189 h 306"/>
                <a:gd name="T60" fmla="*/ 132 w 288"/>
                <a:gd name="T61" fmla="*/ 189 h 306"/>
                <a:gd name="T62" fmla="*/ 144 w 288"/>
                <a:gd name="T63" fmla="*/ 154 h 306"/>
                <a:gd name="T64" fmla="*/ 145 w 288"/>
                <a:gd name="T65" fmla="*/ 296 h 306"/>
                <a:gd name="T66" fmla="*/ 141 w 288"/>
                <a:gd name="T67" fmla="*/ 291 h 306"/>
                <a:gd name="T68" fmla="*/ 145 w 288"/>
                <a:gd name="T69" fmla="*/ 287 h 306"/>
                <a:gd name="T70" fmla="*/ 145 w 288"/>
                <a:gd name="T71" fmla="*/ 296 h 306"/>
                <a:gd name="T72" fmla="*/ 144 w 288"/>
                <a:gd name="T73" fmla="*/ 284 h 306"/>
                <a:gd name="T74" fmla="*/ 144 w 288"/>
                <a:gd name="T75" fmla="*/ 275 h 306"/>
                <a:gd name="T76" fmla="*/ 149 w 288"/>
                <a:gd name="T77" fmla="*/ 279 h 306"/>
                <a:gd name="T78" fmla="*/ 144 w 288"/>
                <a:gd name="T79" fmla="*/ 271 h 306"/>
                <a:gd name="T80" fmla="*/ 112 w 288"/>
                <a:gd name="T81" fmla="*/ 200 h 306"/>
                <a:gd name="T82" fmla="*/ 144 w 288"/>
                <a:gd name="T83" fmla="*/ 213 h 306"/>
                <a:gd name="T84" fmla="*/ 178 w 288"/>
                <a:gd name="T85" fmla="*/ 199 h 306"/>
                <a:gd name="T86" fmla="*/ 144 w 288"/>
                <a:gd name="T87"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306">
                  <a:moveTo>
                    <a:pt x="212" y="219"/>
                  </a:moveTo>
                  <a:cubicBezTo>
                    <a:pt x="210" y="219"/>
                    <a:pt x="208" y="218"/>
                    <a:pt x="206" y="217"/>
                  </a:cubicBezTo>
                  <a:cubicBezTo>
                    <a:pt x="193" y="212"/>
                    <a:pt x="187" y="203"/>
                    <a:pt x="185" y="192"/>
                  </a:cubicBezTo>
                  <a:cubicBezTo>
                    <a:pt x="192" y="186"/>
                    <a:pt x="197" y="178"/>
                    <a:pt x="201" y="170"/>
                  </a:cubicBezTo>
                  <a:cubicBezTo>
                    <a:pt x="204" y="166"/>
                    <a:pt x="206" y="161"/>
                    <a:pt x="209" y="156"/>
                  </a:cubicBezTo>
                  <a:cubicBezTo>
                    <a:pt x="210" y="155"/>
                    <a:pt x="211" y="155"/>
                    <a:pt x="212" y="154"/>
                  </a:cubicBezTo>
                  <a:cubicBezTo>
                    <a:pt x="215" y="152"/>
                    <a:pt x="218" y="150"/>
                    <a:pt x="220" y="147"/>
                  </a:cubicBezTo>
                  <a:cubicBezTo>
                    <a:pt x="224" y="142"/>
                    <a:pt x="226" y="136"/>
                    <a:pt x="228" y="129"/>
                  </a:cubicBezTo>
                  <a:cubicBezTo>
                    <a:pt x="229" y="122"/>
                    <a:pt x="229" y="115"/>
                    <a:pt x="228" y="108"/>
                  </a:cubicBezTo>
                  <a:cubicBezTo>
                    <a:pt x="228" y="103"/>
                    <a:pt x="226" y="98"/>
                    <a:pt x="224" y="94"/>
                  </a:cubicBezTo>
                  <a:cubicBezTo>
                    <a:pt x="222" y="76"/>
                    <a:pt x="218" y="59"/>
                    <a:pt x="212" y="46"/>
                  </a:cubicBezTo>
                  <a:cubicBezTo>
                    <a:pt x="200" y="16"/>
                    <a:pt x="178" y="0"/>
                    <a:pt x="144" y="5"/>
                  </a:cubicBezTo>
                  <a:cubicBezTo>
                    <a:pt x="141" y="6"/>
                    <a:pt x="136" y="6"/>
                    <a:pt x="132" y="7"/>
                  </a:cubicBezTo>
                  <a:cubicBezTo>
                    <a:pt x="128" y="8"/>
                    <a:pt x="123" y="9"/>
                    <a:pt x="119" y="11"/>
                  </a:cubicBezTo>
                  <a:cubicBezTo>
                    <a:pt x="98" y="11"/>
                    <a:pt x="85" y="25"/>
                    <a:pt x="77" y="43"/>
                  </a:cubicBezTo>
                  <a:cubicBezTo>
                    <a:pt x="70" y="58"/>
                    <a:pt x="66" y="77"/>
                    <a:pt x="65" y="94"/>
                  </a:cubicBezTo>
                  <a:cubicBezTo>
                    <a:pt x="63" y="98"/>
                    <a:pt x="61" y="103"/>
                    <a:pt x="60" y="108"/>
                  </a:cubicBezTo>
                  <a:cubicBezTo>
                    <a:pt x="59" y="115"/>
                    <a:pt x="60" y="122"/>
                    <a:pt x="61" y="129"/>
                  </a:cubicBezTo>
                  <a:cubicBezTo>
                    <a:pt x="62" y="136"/>
                    <a:pt x="65" y="142"/>
                    <a:pt x="69" y="147"/>
                  </a:cubicBezTo>
                  <a:cubicBezTo>
                    <a:pt x="71" y="150"/>
                    <a:pt x="74" y="152"/>
                    <a:pt x="77" y="154"/>
                  </a:cubicBezTo>
                  <a:cubicBezTo>
                    <a:pt x="78" y="155"/>
                    <a:pt x="79" y="155"/>
                    <a:pt x="80" y="156"/>
                  </a:cubicBezTo>
                  <a:cubicBezTo>
                    <a:pt x="83" y="161"/>
                    <a:pt x="86" y="166"/>
                    <a:pt x="89" y="171"/>
                  </a:cubicBezTo>
                  <a:cubicBezTo>
                    <a:pt x="92" y="179"/>
                    <a:pt x="97" y="186"/>
                    <a:pt x="104" y="192"/>
                  </a:cubicBezTo>
                  <a:cubicBezTo>
                    <a:pt x="101" y="203"/>
                    <a:pt x="96" y="212"/>
                    <a:pt x="83" y="217"/>
                  </a:cubicBezTo>
                  <a:cubicBezTo>
                    <a:pt x="80" y="218"/>
                    <a:pt x="79" y="219"/>
                    <a:pt x="77" y="219"/>
                  </a:cubicBezTo>
                  <a:cubicBezTo>
                    <a:pt x="43" y="232"/>
                    <a:pt x="0" y="238"/>
                    <a:pt x="2" y="278"/>
                  </a:cubicBezTo>
                  <a:cubicBezTo>
                    <a:pt x="2" y="287"/>
                    <a:pt x="5" y="297"/>
                    <a:pt x="11" y="306"/>
                  </a:cubicBezTo>
                  <a:cubicBezTo>
                    <a:pt x="11" y="306"/>
                    <a:pt x="11" y="306"/>
                    <a:pt x="77" y="306"/>
                  </a:cubicBezTo>
                  <a:cubicBezTo>
                    <a:pt x="77" y="306"/>
                    <a:pt x="77" y="306"/>
                    <a:pt x="144" y="306"/>
                  </a:cubicBezTo>
                  <a:cubicBezTo>
                    <a:pt x="144" y="306"/>
                    <a:pt x="144" y="306"/>
                    <a:pt x="212" y="306"/>
                  </a:cubicBezTo>
                  <a:cubicBezTo>
                    <a:pt x="212" y="306"/>
                    <a:pt x="212" y="306"/>
                    <a:pt x="278" y="306"/>
                  </a:cubicBezTo>
                  <a:cubicBezTo>
                    <a:pt x="284" y="297"/>
                    <a:pt x="287" y="287"/>
                    <a:pt x="287" y="278"/>
                  </a:cubicBezTo>
                  <a:cubicBezTo>
                    <a:pt x="288" y="238"/>
                    <a:pt x="246" y="232"/>
                    <a:pt x="212" y="219"/>
                  </a:cubicBezTo>
                  <a:close/>
                  <a:moveTo>
                    <a:pt x="205" y="105"/>
                  </a:moveTo>
                  <a:cubicBezTo>
                    <a:pt x="206" y="97"/>
                    <a:pt x="209" y="92"/>
                    <a:pt x="212" y="93"/>
                  </a:cubicBezTo>
                  <a:cubicBezTo>
                    <a:pt x="214" y="93"/>
                    <a:pt x="216" y="96"/>
                    <a:pt x="219" y="102"/>
                  </a:cubicBezTo>
                  <a:cubicBezTo>
                    <a:pt x="223" y="115"/>
                    <a:pt x="220" y="134"/>
                    <a:pt x="212" y="143"/>
                  </a:cubicBezTo>
                  <a:cubicBezTo>
                    <a:pt x="210" y="146"/>
                    <a:pt x="208" y="147"/>
                    <a:pt x="205" y="148"/>
                  </a:cubicBezTo>
                  <a:cubicBezTo>
                    <a:pt x="203" y="129"/>
                    <a:pt x="204" y="114"/>
                    <a:pt x="205" y="105"/>
                  </a:cubicBezTo>
                  <a:close/>
                  <a:moveTo>
                    <a:pt x="84" y="149"/>
                  </a:moveTo>
                  <a:cubicBezTo>
                    <a:pt x="81" y="147"/>
                    <a:pt x="79" y="146"/>
                    <a:pt x="77" y="143"/>
                  </a:cubicBezTo>
                  <a:cubicBezTo>
                    <a:pt x="69" y="134"/>
                    <a:pt x="66" y="115"/>
                    <a:pt x="70" y="102"/>
                  </a:cubicBezTo>
                  <a:cubicBezTo>
                    <a:pt x="72" y="97"/>
                    <a:pt x="74" y="94"/>
                    <a:pt x="77" y="93"/>
                  </a:cubicBezTo>
                  <a:cubicBezTo>
                    <a:pt x="79" y="92"/>
                    <a:pt x="82" y="95"/>
                    <a:pt x="83" y="103"/>
                  </a:cubicBezTo>
                  <a:cubicBezTo>
                    <a:pt x="86" y="112"/>
                    <a:pt x="86" y="129"/>
                    <a:pt x="84" y="149"/>
                  </a:cubicBezTo>
                  <a:close/>
                  <a:moveTo>
                    <a:pt x="89" y="87"/>
                  </a:moveTo>
                  <a:cubicBezTo>
                    <a:pt x="89" y="86"/>
                    <a:pt x="89" y="86"/>
                    <a:pt x="89" y="85"/>
                  </a:cubicBezTo>
                  <a:cubicBezTo>
                    <a:pt x="90" y="76"/>
                    <a:pt x="92" y="68"/>
                    <a:pt x="95" y="62"/>
                  </a:cubicBezTo>
                  <a:cubicBezTo>
                    <a:pt x="101" y="54"/>
                    <a:pt x="114" y="55"/>
                    <a:pt x="128" y="61"/>
                  </a:cubicBezTo>
                  <a:cubicBezTo>
                    <a:pt x="134" y="64"/>
                    <a:pt x="139" y="67"/>
                    <a:pt x="144" y="70"/>
                  </a:cubicBezTo>
                  <a:cubicBezTo>
                    <a:pt x="160" y="82"/>
                    <a:pt x="175" y="94"/>
                    <a:pt x="200" y="96"/>
                  </a:cubicBezTo>
                  <a:cubicBezTo>
                    <a:pt x="200" y="122"/>
                    <a:pt x="194" y="161"/>
                    <a:pt x="178" y="152"/>
                  </a:cubicBezTo>
                  <a:cubicBezTo>
                    <a:pt x="178" y="152"/>
                    <a:pt x="178" y="151"/>
                    <a:pt x="177" y="151"/>
                  </a:cubicBezTo>
                  <a:cubicBezTo>
                    <a:pt x="171" y="146"/>
                    <a:pt x="160" y="141"/>
                    <a:pt x="144" y="143"/>
                  </a:cubicBezTo>
                  <a:cubicBezTo>
                    <a:pt x="144" y="143"/>
                    <a:pt x="144" y="143"/>
                    <a:pt x="144" y="144"/>
                  </a:cubicBezTo>
                  <a:cubicBezTo>
                    <a:pt x="128" y="141"/>
                    <a:pt x="117" y="146"/>
                    <a:pt x="111" y="151"/>
                  </a:cubicBezTo>
                  <a:cubicBezTo>
                    <a:pt x="110" y="151"/>
                    <a:pt x="110" y="152"/>
                    <a:pt x="110" y="152"/>
                  </a:cubicBezTo>
                  <a:cubicBezTo>
                    <a:pt x="92" y="163"/>
                    <a:pt x="88" y="111"/>
                    <a:pt x="89" y="87"/>
                  </a:cubicBezTo>
                  <a:close/>
                  <a:moveTo>
                    <a:pt x="172" y="170"/>
                  </a:moveTo>
                  <a:cubicBezTo>
                    <a:pt x="172" y="178"/>
                    <a:pt x="167" y="185"/>
                    <a:pt x="157" y="189"/>
                  </a:cubicBezTo>
                  <a:cubicBezTo>
                    <a:pt x="152" y="190"/>
                    <a:pt x="149" y="184"/>
                    <a:pt x="144" y="184"/>
                  </a:cubicBezTo>
                  <a:cubicBezTo>
                    <a:pt x="140" y="184"/>
                    <a:pt x="137" y="190"/>
                    <a:pt x="132" y="189"/>
                  </a:cubicBezTo>
                  <a:cubicBezTo>
                    <a:pt x="121" y="185"/>
                    <a:pt x="115" y="176"/>
                    <a:pt x="116" y="168"/>
                  </a:cubicBezTo>
                  <a:cubicBezTo>
                    <a:pt x="116" y="159"/>
                    <a:pt x="130" y="154"/>
                    <a:pt x="144" y="154"/>
                  </a:cubicBezTo>
                  <a:cubicBezTo>
                    <a:pt x="159" y="154"/>
                    <a:pt x="172" y="159"/>
                    <a:pt x="172" y="170"/>
                  </a:cubicBezTo>
                  <a:close/>
                  <a:moveTo>
                    <a:pt x="145" y="296"/>
                  </a:moveTo>
                  <a:cubicBezTo>
                    <a:pt x="144" y="296"/>
                    <a:pt x="144" y="296"/>
                    <a:pt x="144" y="296"/>
                  </a:cubicBezTo>
                  <a:cubicBezTo>
                    <a:pt x="142" y="295"/>
                    <a:pt x="141" y="294"/>
                    <a:pt x="141" y="291"/>
                  </a:cubicBezTo>
                  <a:cubicBezTo>
                    <a:pt x="141" y="289"/>
                    <a:pt x="142" y="287"/>
                    <a:pt x="144" y="287"/>
                  </a:cubicBezTo>
                  <a:cubicBezTo>
                    <a:pt x="144" y="287"/>
                    <a:pt x="145" y="287"/>
                    <a:pt x="145" y="287"/>
                  </a:cubicBezTo>
                  <a:cubicBezTo>
                    <a:pt x="147" y="287"/>
                    <a:pt x="149" y="289"/>
                    <a:pt x="149" y="291"/>
                  </a:cubicBezTo>
                  <a:cubicBezTo>
                    <a:pt x="149" y="294"/>
                    <a:pt x="147" y="296"/>
                    <a:pt x="145" y="296"/>
                  </a:cubicBezTo>
                  <a:close/>
                  <a:moveTo>
                    <a:pt x="145" y="284"/>
                  </a:moveTo>
                  <a:cubicBezTo>
                    <a:pt x="144" y="284"/>
                    <a:pt x="144" y="284"/>
                    <a:pt x="144" y="284"/>
                  </a:cubicBezTo>
                  <a:cubicBezTo>
                    <a:pt x="142" y="284"/>
                    <a:pt x="141" y="282"/>
                    <a:pt x="141" y="279"/>
                  </a:cubicBezTo>
                  <a:cubicBezTo>
                    <a:pt x="141" y="277"/>
                    <a:pt x="142" y="275"/>
                    <a:pt x="144" y="275"/>
                  </a:cubicBezTo>
                  <a:cubicBezTo>
                    <a:pt x="145" y="275"/>
                    <a:pt x="145" y="275"/>
                    <a:pt x="145" y="275"/>
                  </a:cubicBezTo>
                  <a:cubicBezTo>
                    <a:pt x="147" y="275"/>
                    <a:pt x="149" y="277"/>
                    <a:pt x="149" y="279"/>
                  </a:cubicBezTo>
                  <a:cubicBezTo>
                    <a:pt x="149" y="282"/>
                    <a:pt x="147" y="284"/>
                    <a:pt x="145" y="284"/>
                  </a:cubicBezTo>
                  <a:close/>
                  <a:moveTo>
                    <a:pt x="144" y="271"/>
                  </a:moveTo>
                  <a:cubicBezTo>
                    <a:pt x="123" y="264"/>
                    <a:pt x="108" y="253"/>
                    <a:pt x="90" y="225"/>
                  </a:cubicBezTo>
                  <a:cubicBezTo>
                    <a:pt x="101" y="221"/>
                    <a:pt x="108" y="212"/>
                    <a:pt x="112" y="200"/>
                  </a:cubicBezTo>
                  <a:cubicBezTo>
                    <a:pt x="123" y="208"/>
                    <a:pt x="134" y="213"/>
                    <a:pt x="143" y="213"/>
                  </a:cubicBezTo>
                  <a:cubicBezTo>
                    <a:pt x="143" y="213"/>
                    <a:pt x="144" y="213"/>
                    <a:pt x="144" y="213"/>
                  </a:cubicBezTo>
                  <a:cubicBezTo>
                    <a:pt x="145" y="213"/>
                    <a:pt x="146" y="213"/>
                    <a:pt x="146" y="213"/>
                  </a:cubicBezTo>
                  <a:cubicBezTo>
                    <a:pt x="155" y="213"/>
                    <a:pt x="167" y="208"/>
                    <a:pt x="178" y="199"/>
                  </a:cubicBezTo>
                  <a:cubicBezTo>
                    <a:pt x="182" y="211"/>
                    <a:pt x="188" y="221"/>
                    <a:pt x="200" y="225"/>
                  </a:cubicBezTo>
                  <a:cubicBezTo>
                    <a:pt x="181" y="250"/>
                    <a:pt x="168" y="262"/>
                    <a:pt x="144" y="271"/>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sp>
        <p:nvSpPr>
          <p:cNvPr id="79" name="Freeform 769"/>
          <p:cNvSpPr>
            <a:spLocks noChangeArrowheads="1"/>
          </p:cNvSpPr>
          <p:nvPr/>
        </p:nvSpPr>
        <p:spPr bwMode="auto">
          <a:xfrm rot="1800000">
            <a:off x="7050786" y="2798027"/>
            <a:ext cx="2135068" cy="1823042"/>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tx2">
              <a:alpha val="80000"/>
            </a:schemeClr>
          </a:solidFill>
          <a:ln>
            <a:noFill/>
          </a:ln>
          <a:effectLst/>
          <a:extLst/>
        </p:spPr>
        <p:txBody>
          <a:bodyPr wrap="none" lIns="91409" tIns="45705" rIns="91409" bIns="45705" anchor="ctr">
            <a:normAutofit/>
          </a:bodyPr>
          <a:lstStyle/>
          <a:p>
            <a:endParaRPr lang="en-US" sz="1300"/>
          </a:p>
        </p:txBody>
      </p:sp>
      <p:grpSp>
        <p:nvGrpSpPr>
          <p:cNvPr id="71" name="Group 70"/>
          <p:cNvGrpSpPr/>
          <p:nvPr/>
        </p:nvGrpSpPr>
        <p:grpSpPr>
          <a:xfrm>
            <a:off x="2880450" y="4866131"/>
            <a:ext cx="1371513" cy="1530045"/>
            <a:chOff x="4768850" y="369888"/>
            <a:chExt cx="2087563" cy="2328862"/>
          </a:xfrm>
        </p:grpSpPr>
        <p:sp>
          <p:nvSpPr>
            <p:cNvPr id="72" name="AutoShape 3"/>
            <p:cNvSpPr>
              <a:spLocks noChangeAspect="1" noChangeArrowheads="1" noTextEdit="1"/>
            </p:cNvSpPr>
            <p:nvPr/>
          </p:nvSpPr>
          <p:spPr bwMode="auto">
            <a:xfrm>
              <a:off x="4772025" y="369888"/>
              <a:ext cx="20812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3" name="Freeform 5"/>
            <p:cNvSpPr>
              <a:spLocks/>
            </p:cNvSpPr>
            <p:nvPr/>
          </p:nvSpPr>
          <p:spPr bwMode="auto">
            <a:xfrm>
              <a:off x="4768850" y="373063"/>
              <a:ext cx="2087563" cy="2322512"/>
            </a:xfrm>
            <a:custGeom>
              <a:avLst/>
              <a:gdLst>
                <a:gd name="T0" fmla="*/ 244 w 554"/>
                <a:gd name="T1" fmla="*/ 20 h 616"/>
                <a:gd name="T2" fmla="*/ 257 w 554"/>
                <a:gd name="T3" fmla="*/ 22 h 616"/>
                <a:gd name="T4" fmla="*/ 289 w 554"/>
                <a:gd name="T5" fmla="*/ 0 h 616"/>
                <a:gd name="T6" fmla="*/ 325 w 554"/>
                <a:gd name="T7" fmla="*/ 35 h 616"/>
                <a:gd name="T8" fmla="*/ 346 w 554"/>
                <a:gd name="T9" fmla="*/ 27 h 616"/>
                <a:gd name="T10" fmla="*/ 382 w 554"/>
                <a:gd name="T11" fmla="*/ 63 h 616"/>
                <a:gd name="T12" fmla="*/ 399 w 554"/>
                <a:gd name="T13" fmla="*/ 59 h 616"/>
                <a:gd name="T14" fmla="*/ 435 w 554"/>
                <a:gd name="T15" fmla="*/ 98 h 616"/>
                <a:gd name="T16" fmla="*/ 431 w 554"/>
                <a:gd name="T17" fmla="*/ 113 h 616"/>
                <a:gd name="T18" fmla="*/ 437 w 554"/>
                <a:gd name="T19" fmla="*/ 113 h 616"/>
                <a:gd name="T20" fmla="*/ 473 w 554"/>
                <a:gd name="T21" fmla="*/ 151 h 616"/>
                <a:gd name="T22" fmla="*/ 467 w 554"/>
                <a:gd name="T23" fmla="*/ 173 h 616"/>
                <a:gd name="T24" fmla="*/ 475 w 554"/>
                <a:gd name="T25" fmla="*/ 197 h 616"/>
                <a:gd name="T26" fmla="*/ 463 w 554"/>
                <a:gd name="T27" fmla="*/ 226 h 616"/>
                <a:gd name="T28" fmla="*/ 473 w 554"/>
                <a:gd name="T29" fmla="*/ 253 h 616"/>
                <a:gd name="T30" fmla="*/ 451 w 554"/>
                <a:gd name="T31" fmla="*/ 289 h 616"/>
                <a:gd name="T32" fmla="*/ 461 w 554"/>
                <a:gd name="T33" fmla="*/ 313 h 616"/>
                <a:gd name="T34" fmla="*/ 435 w 554"/>
                <a:gd name="T35" fmla="*/ 350 h 616"/>
                <a:gd name="T36" fmla="*/ 437 w 554"/>
                <a:gd name="T37" fmla="*/ 360 h 616"/>
                <a:gd name="T38" fmla="*/ 401 w 554"/>
                <a:gd name="T39" fmla="*/ 398 h 616"/>
                <a:gd name="T40" fmla="*/ 396 w 554"/>
                <a:gd name="T41" fmla="*/ 398 h 616"/>
                <a:gd name="T42" fmla="*/ 369 w 554"/>
                <a:gd name="T43" fmla="*/ 425 h 616"/>
                <a:gd name="T44" fmla="*/ 396 w 554"/>
                <a:gd name="T45" fmla="*/ 444 h 616"/>
                <a:gd name="T46" fmla="*/ 552 w 554"/>
                <a:gd name="T47" fmla="*/ 561 h 616"/>
                <a:gd name="T48" fmla="*/ 534 w 554"/>
                <a:gd name="T49" fmla="*/ 616 h 616"/>
                <a:gd name="T50" fmla="*/ 21 w 554"/>
                <a:gd name="T51" fmla="*/ 616 h 616"/>
                <a:gd name="T52" fmla="*/ 2 w 554"/>
                <a:gd name="T53" fmla="*/ 561 h 616"/>
                <a:gd name="T54" fmla="*/ 158 w 554"/>
                <a:gd name="T55" fmla="*/ 444 h 616"/>
                <a:gd name="T56" fmla="*/ 182 w 554"/>
                <a:gd name="T57" fmla="*/ 428 h 616"/>
                <a:gd name="T58" fmla="*/ 175 w 554"/>
                <a:gd name="T59" fmla="*/ 407 h 616"/>
                <a:gd name="T60" fmla="*/ 174 w 554"/>
                <a:gd name="T61" fmla="*/ 407 h 616"/>
                <a:gd name="T62" fmla="*/ 138 w 554"/>
                <a:gd name="T63" fmla="*/ 369 h 616"/>
                <a:gd name="T64" fmla="*/ 139 w 554"/>
                <a:gd name="T65" fmla="*/ 360 h 616"/>
                <a:gd name="T66" fmla="*/ 109 w 554"/>
                <a:gd name="T67" fmla="*/ 322 h 616"/>
                <a:gd name="T68" fmla="*/ 111 w 554"/>
                <a:gd name="T69" fmla="*/ 310 h 616"/>
                <a:gd name="T70" fmla="*/ 84 w 554"/>
                <a:gd name="T71" fmla="*/ 274 h 616"/>
                <a:gd name="T72" fmla="*/ 86 w 554"/>
                <a:gd name="T73" fmla="*/ 261 h 616"/>
                <a:gd name="T74" fmla="*/ 73 w 554"/>
                <a:gd name="T75" fmla="*/ 231 h 616"/>
                <a:gd name="T76" fmla="*/ 84 w 554"/>
                <a:gd name="T77" fmla="*/ 202 h 616"/>
                <a:gd name="T78" fmla="*/ 76 w 554"/>
                <a:gd name="T79" fmla="*/ 177 h 616"/>
                <a:gd name="T80" fmla="*/ 96 w 554"/>
                <a:gd name="T81" fmla="*/ 143 h 616"/>
                <a:gd name="T82" fmla="*/ 94 w 554"/>
                <a:gd name="T83" fmla="*/ 130 h 616"/>
                <a:gd name="T84" fmla="*/ 130 w 554"/>
                <a:gd name="T85" fmla="*/ 92 h 616"/>
                <a:gd name="T86" fmla="*/ 134 w 554"/>
                <a:gd name="T87" fmla="*/ 92 h 616"/>
                <a:gd name="T88" fmla="*/ 161 w 554"/>
                <a:gd name="T89" fmla="*/ 67 h 616"/>
                <a:gd name="T90" fmla="*/ 161 w 554"/>
                <a:gd name="T91" fmla="*/ 64 h 616"/>
                <a:gd name="T92" fmla="*/ 197 w 554"/>
                <a:gd name="T93" fmla="*/ 27 h 616"/>
                <a:gd name="T94" fmla="*/ 217 w 554"/>
                <a:gd name="T95" fmla="*/ 33 h 616"/>
                <a:gd name="T96" fmla="*/ 244 w 554"/>
                <a:gd name="T97"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4" h="616">
                  <a:moveTo>
                    <a:pt x="244" y="20"/>
                  </a:moveTo>
                  <a:cubicBezTo>
                    <a:pt x="248" y="20"/>
                    <a:pt x="253" y="20"/>
                    <a:pt x="257" y="22"/>
                  </a:cubicBezTo>
                  <a:cubicBezTo>
                    <a:pt x="263" y="9"/>
                    <a:pt x="275" y="0"/>
                    <a:pt x="289" y="0"/>
                  </a:cubicBezTo>
                  <a:cubicBezTo>
                    <a:pt x="308" y="0"/>
                    <a:pt x="323" y="15"/>
                    <a:pt x="325" y="35"/>
                  </a:cubicBezTo>
                  <a:cubicBezTo>
                    <a:pt x="331" y="29"/>
                    <a:pt x="338" y="27"/>
                    <a:pt x="346" y="27"/>
                  </a:cubicBezTo>
                  <a:cubicBezTo>
                    <a:pt x="367" y="27"/>
                    <a:pt x="382" y="43"/>
                    <a:pt x="382" y="63"/>
                  </a:cubicBezTo>
                  <a:cubicBezTo>
                    <a:pt x="388" y="61"/>
                    <a:pt x="393" y="59"/>
                    <a:pt x="399" y="59"/>
                  </a:cubicBezTo>
                  <a:cubicBezTo>
                    <a:pt x="418" y="59"/>
                    <a:pt x="435" y="77"/>
                    <a:pt x="435" y="98"/>
                  </a:cubicBezTo>
                  <a:cubicBezTo>
                    <a:pt x="435" y="103"/>
                    <a:pt x="433" y="109"/>
                    <a:pt x="431" y="113"/>
                  </a:cubicBezTo>
                  <a:cubicBezTo>
                    <a:pt x="433" y="113"/>
                    <a:pt x="436" y="113"/>
                    <a:pt x="437" y="113"/>
                  </a:cubicBezTo>
                  <a:cubicBezTo>
                    <a:pt x="458" y="113"/>
                    <a:pt x="473" y="130"/>
                    <a:pt x="473" y="151"/>
                  </a:cubicBezTo>
                  <a:cubicBezTo>
                    <a:pt x="473" y="159"/>
                    <a:pt x="472" y="167"/>
                    <a:pt x="467" y="173"/>
                  </a:cubicBezTo>
                  <a:cubicBezTo>
                    <a:pt x="472" y="180"/>
                    <a:pt x="475" y="189"/>
                    <a:pt x="475" y="197"/>
                  </a:cubicBezTo>
                  <a:cubicBezTo>
                    <a:pt x="475" y="209"/>
                    <a:pt x="471" y="219"/>
                    <a:pt x="463" y="226"/>
                  </a:cubicBezTo>
                  <a:cubicBezTo>
                    <a:pt x="470" y="233"/>
                    <a:pt x="473" y="242"/>
                    <a:pt x="473" y="253"/>
                  </a:cubicBezTo>
                  <a:cubicBezTo>
                    <a:pt x="473" y="269"/>
                    <a:pt x="465" y="282"/>
                    <a:pt x="451" y="289"/>
                  </a:cubicBezTo>
                  <a:cubicBezTo>
                    <a:pt x="458" y="295"/>
                    <a:pt x="461" y="303"/>
                    <a:pt x="461" y="313"/>
                  </a:cubicBezTo>
                  <a:cubicBezTo>
                    <a:pt x="461" y="331"/>
                    <a:pt x="450" y="345"/>
                    <a:pt x="435" y="350"/>
                  </a:cubicBezTo>
                  <a:cubicBezTo>
                    <a:pt x="436" y="353"/>
                    <a:pt x="437" y="357"/>
                    <a:pt x="437" y="360"/>
                  </a:cubicBezTo>
                  <a:cubicBezTo>
                    <a:pt x="437" y="381"/>
                    <a:pt x="420" y="398"/>
                    <a:pt x="401" y="398"/>
                  </a:cubicBezTo>
                  <a:cubicBezTo>
                    <a:pt x="399" y="398"/>
                    <a:pt x="397" y="398"/>
                    <a:pt x="396" y="398"/>
                  </a:cubicBezTo>
                  <a:cubicBezTo>
                    <a:pt x="393" y="411"/>
                    <a:pt x="382" y="422"/>
                    <a:pt x="369" y="425"/>
                  </a:cubicBezTo>
                  <a:cubicBezTo>
                    <a:pt x="375" y="432"/>
                    <a:pt x="384" y="438"/>
                    <a:pt x="396" y="444"/>
                  </a:cubicBezTo>
                  <a:cubicBezTo>
                    <a:pt x="462" y="471"/>
                    <a:pt x="554" y="479"/>
                    <a:pt x="552" y="561"/>
                  </a:cubicBezTo>
                  <a:cubicBezTo>
                    <a:pt x="552" y="579"/>
                    <a:pt x="544" y="598"/>
                    <a:pt x="534" y="616"/>
                  </a:cubicBezTo>
                  <a:cubicBezTo>
                    <a:pt x="21" y="616"/>
                    <a:pt x="21" y="616"/>
                    <a:pt x="21" y="616"/>
                  </a:cubicBezTo>
                  <a:cubicBezTo>
                    <a:pt x="9" y="598"/>
                    <a:pt x="2" y="579"/>
                    <a:pt x="2" y="561"/>
                  </a:cubicBezTo>
                  <a:cubicBezTo>
                    <a:pt x="0" y="479"/>
                    <a:pt x="92" y="471"/>
                    <a:pt x="158" y="444"/>
                  </a:cubicBezTo>
                  <a:cubicBezTo>
                    <a:pt x="168" y="439"/>
                    <a:pt x="176" y="434"/>
                    <a:pt x="182" y="428"/>
                  </a:cubicBezTo>
                  <a:cubicBezTo>
                    <a:pt x="177" y="423"/>
                    <a:pt x="175" y="415"/>
                    <a:pt x="175" y="407"/>
                  </a:cubicBezTo>
                  <a:cubicBezTo>
                    <a:pt x="174" y="407"/>
                    <a:pt x="174" y="407"/>
                    <a:pt x="174" y="407"/>
                  </a:cubicBezTo>
                  <a:cubicBezTo>
                    <a:pt x="154" y="407"/>
                    <a:pt x="138" y="390"/>
                    <a:pt x="138" y="369"/>
                  </a:cubicBezTo>
                  <a:cubicBezTo>
                    <a:pt x="138" y="366"/>
                    <a:pt x="138" y="363"/>
                    <a:pt x="139" y="360"/>
                  </a:cubicBezTo>
                  <a:cubicBezTo>
                    <a:pt x="122" y="357"/>
                    <a:pt x="109" y="341"/>
                    <a:pt x="109" y="322"/>
                  </a:cubicBezTo>
                  <a:cubicBezTo>
                    <a:pt x="109" y="318"/>
                    <a:pt x="109" y="314"/>
                    <a:pt x="111" y="310"/>
                  </a:cubicBezTo>
                  <a:cubicBezTo>
                    <a:pt x="95" y="306"/>
                    <a:pt x="84" y="291"/>
                    <a:pt x="84" y="274"/>
                  </a:cubicBezTo>
                  <a:cubicBezTo>
                    <a:pt x="84" y="269"/>
                    <a:pt x="85" y="265"/>
                    <a:pt x="86" y="261"/>
                  </a:cubicBezTo>
                  <a:cubicBezTo>
                    <a:pt x="78" y="254"/>
                    <a:pt x="73" y="243"/>
                    <a:pt x="73" y="231"/>
                  </a:cubicBezTo>
                  <a:cubicBezTo>
                    <a:pt x="73" y="219"/>
                    <a:pt x="77" y="209"/>
                    <a:pt x="84" y="202"/>
                  </a:cubicBezTo>
                  <a:cubicBezTo>
                    <a:pt x="79" y="196"/>
                    <a:pt x="76" y="187"/>
                    <a:pt x="76" y="177"/>
                  </a:cubicBezTo>
                  <a:cubicBezTo>
                    <a:pt x="76" y="162"/>
                    <a:pt x="84" y="149"/>
                    <a:pt x="96" y="143"/>
                  </a:cubicBezTo>
                  <a:cubicBezTo>
                    <a:pt x="95" y="139"/>
                    <a:pt x="94" y="134"/>
                    <a:pt x="94" y="130"/>
                  </a:cubicBezTo>
                  <a:cubicBezTo>
                    <a:pt x="94" y="109"/>
                    <a:pt x="110" y="92"/>
                    <a:pt x="130" y="92"/>
                  </a:cubicBezTo>
                  <a:cubicBezTo>
                    <a:pt x="131" y="92"/>
                    <a:pt x="132" y="92"/>
                    <a:pt x="134" y="92"/>
                  </a:cubicBezTo>
                  <a:cubicBezTo>
                    <a:pt x="137" y="79"/>
                    <a:pt x="148" y="70"/>
                    <a:pt x="161" y="67"/>
                  </a:cubicBezTo>
                  <a:cubicBezTo>
                    <a:pt x="161" y="66"/>
                    <a:pt x="161" y="65"/>
                    <a:pt x="161" y="64"/>
                  </a:cubicBezTo>
                  <a:cubicBezTo>
                    <a:pt x="161" y="43"/>
                    <a:pt x="176" y="27"/>
                    <a:pt x="197" y="27"/>
                  </a:cubicBezTo>
                  <a:cubicBezTo>
                    <a:pt x="204" y="27"/>
                    <a:pt x="211" y="29"/>
                    <a:pt x="217" y="33"/>
                  </a:cubicBezTo>
                  <a:cubicBezTo>
                    <a:pt x="223" y="25"/>
                    <a:pt x="233" y="20"/>
                    <a:pt x="244" y="20"/>
                  </a:cubicBez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4" name="Freeform 6"/>
            <p:cNvSpPr>
              <a:spLocks/>
            </p:cNvSpPr>
            <p:nvPr/>
          </p:nvSpPr>
          <p:spPr bwMode="auto">
            <a:xfrm>
              <a:off x="6208713" y="2117725"/>
              <a:ext cx="44450" cy="125412"/>
            </a:xfrm>
            <a:custGeom>
              <a:avLst/>
              <a:gdLst>
                <a:gd name="T0" fmla="*/ 0 w 12"/>
                <a:gd name="T1" fmla="*/ 33 h 33"/>
                <a:gd name="T2" fmla="*/ 8 w 12"/>
                <a:gd name="T3" fmla="*/ 18 h 33"/>
                <a:gd name="T4" fmla="*/ 12 w 12"/>
                <a:gd name="T5" fmla="*/ 2 h 33"/>
                <a:gd name="T6" fmla="*/ 5 w 12"/>
                <a:gd name="T7" fmla="*/ 0 h 33"/>
                <a:gd name="T8" fmla="*/ 2 w 12"/>
                <a:gd name="T9" fmla="*/ 15 h 33"/>
                <a:gd name="T10" fmla="*/ 0 w 12"/>
                <a:gd name="T11" fmla="*/ 21 h 33"/>
                <a:gd name="T12" fmla="*/ 0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0" y="33"/>
                  </a:moveTo>
                  <a:cubicBezTo>
                    <a:pt x="3" y="29"/>
                    <a:pt x="6" y="23"/>
                    <a:pt x="8" y="18"/>
                  </a:cubicBezTo>
                  <a:cubicBezTo>
                    <a:pt x="10" y="13"/>
                    <a:pt x="11" y="8"/>
                    <a:pt x="12" y="2"/>
                  </a:cubicBezTo>
                  <a:cubicBezTo>
                    <a:pt x="9" y="1"/>
                    <a:pt x="8" y="1"/>
                    <a:pt x="5" y="0"/>
                  </a:cubicBezTo>
                  <a:cubicBezTo>
                    <a:pt x="5" y="5"/>
                    <a:pt x="4" y="10"/>
                    <a:pt x="2" y="15"/>
                  </a:cubicBezTo>
                  <a:cubicBezTo>
                    <a:pt x="1" y="17"/>
                    <a:pt x="1" y="19"/>
                    <a:pt x="0" y="21"/>
                  </a:cubicBezTo>
                  <a:cubicBezTo>
                    <a:pt x="0" y="33"/>
                    <a:pt x="0" y="33"/>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5" name="Freeform 7"/>
            <p:cNvSpPr>
              <a:spLocks/>
            </p:cNvSpPr>
            <p:nvPr/>
          </p:nvSpPr>
          <p:spPr bwMode="auto">
            <a:xfrm>
              <a:off x="6208713" y="1176338"/>
              <a:ext cx="0" cy="317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6" name="Freeform 8"/>
            <p:cNvSpPr>
              <a:spLocks/>
            </p:cNvSpPr>
            <p:nvPr/>
          </p:nvSpPr>
          <p:spPr bwMode="auto">
            <a:xfrm>
              <a:off x="6159500" y="2690813"/>
              <a:ext cx="49213"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7" name="Freeform 9"/>
            <p:cNvSpPr>
              <a:spLocks/>
            </p:cNvSpPr>
            <p:nvPr/>
          </p:nvSpPr>
          <p:spPr bwMode="auto">
            <a:xfrm>
              <a:off x="5307013" y="992188"/>
              <a:ext cx="1060450" cy="881062"/>
            </a:xfrm>
            <a:custGeom>
              <a:avLst/>
              <a:gdLst>
                <a:gd name="T0" fmla="*/ 274 w 281"/>
                <a:gd name="T1" fmla="*/ 92 h 234"/>
                <a:gd name="T2" fmla="*/ 239 w 281"/>
                <a:gd name="T3" fmla="*/ 58 h 234"/>
                <a:gd name="T4" fmla="*/ 238 w 281"/>
                <a:gd name="T5" fmla="*/ 54 h 234"/>
                <a:gd name="T6" fmla="*/ 239 w 281"/>
                <a:gd name="T7" fmla="*/ 50 h 234"/>
                <a:gd name="T8" fmla="*/ 239 w 281"/>
                <a:gd name="T9" fmla="*/ 49 h 234"/>
                <a:gd name="T10" fmla="*/ 235 w 281"/>
                <a:gd name="T11" fmla="*/ 49 h 234"/>
                <a:gd name="T12" fmla="*/ 200 w 281"/>
                <a:gd name="T13" fmla="*/ 19 h 234"/>
                <a:gd name="T14" fmla="*/ 174 w 281"/>
                <a:gd name="T15" fmla="*/ 0 h 234"/>
                <a:gd name="T16" fmla="*/ 158 w 281"/>
                <a:gd name="T17" fmla="*/ 6 h 234"/>
                <a:gd name="T18" fmla="*/ 127 w 281"/>
                <a:gd name="T19" fmla="*/ 23 h 234"/>
                <a:gd name="T20" fmla="*/ 126 w 281"/>
                <a:gd name="T21" fmla="*/ 23 h 234"/>
                <a:gd name="T22" fmla="*/ 91 w 281"/>
                <a:gd name="T23" fmla="*/ 53 h 234"/>
                <a:gd name="T24" fmla="*/ 77 w 281"/>
                <a:gd name="T25" fmla="*/ 50 h 234"/>
                <a:gd name="T26" fmla="*/ 41 w 281"/>
                <a:gd name="T27" fmla="*/ 87 h 234"/>
                <a:gd name="T28" fmla="*/ 40 w 281"/>
                <a:gd name="T29" fmla="*/ 87 h 234"/>
                <a:gd name="T30" fmla="*/ 41 w 281"/>
                <a:gd name="T31" fmla="*/ 93 h 234"/>
                <a:gd name="T32" fmla="*/ 5 w 281"/>
                <a:gd name="T33" fmla="*/ 130 h 234"/>
                <a:gd name="T34" fmla="*/ 0 w 281"/>
                <a:gd name="T35" fmla="*/ 130 h 234"/>
                <a:gd name="T36" fmla="*/ 22 w 281"/>
                <a:gd name="T37" fmla="*/ 148 h 234"/>
                <a:gd name="T38" fmla="*/ 134 w 281"/>
                <a:gd name="T39" fmla="*/ 234 h 234"/>
                <a:gd name="T40" fmla="*/ 239 w 281"/>
                <a:gd name="T41" fmla="*/ 164 h 234"/>
                <a:gd name="T42" fmla="*/ 247 w 281"/>
                <a:gd name="T43" fmla="*/ 148 h 234"/>
                <a:gd name="T44" fmla="*/ 281 w 281"/>
                <a:gd name="T45" fmla="*/ 92 h 234"/>
                <a:gd name="T46" fmla="*/ 274 w 281"/>
                <a:gd name="T47" fmla="*/ 9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34">
                  <a:moveTo>
                    <a:pt x="274" y="92"/>
                  </a:moveTo>
                  <a:cubicBezTo>
                    <a:pt x="255" y="92"/>
                    <a:pt x="240" y="77"/>
                    <a:pt x="239" y="58"/>
                  </a:cubicBezTo>
                  <a:cubicBezTo>
                    <a:pt x="238" y="57"/>
                    <a:pt x="238" y="56"/>
                    <a:pt x="238" y="54"/>
                  </a:cubicBezTo>
                  <a:cubicBezTo>
                    <a:pt x="238" y="52"/>
                    <a:pt x="238" y="51"/>
                    <a:pt x="239" y="50"/>
                  </a:cubicBezTo>
                  <a:cubicBezTo>
                    <a:pt x="239" y="50"/>
                    <a:pt x="239" y="50"/>
                    <a:pt x="239" y="49"/>
                  </a:cubicBezTo>
                  <a:cubicBezTo>
                    <a:pt x="237" y="49"/>
                    <a:pt x="236" y="49"/>
                    <a:pt x="235" y="49"/>
                  </a:cubicBezTo>
                  <a:cubicBezTo>
                    <a:pt x="218" y="49"/>
                    <a:pt x="204" y="36"/>
                    <a:pt x="200" y="19"/>
                  </a:cubicBezTo>
                  <a:cubicBezTo>
                    <a:pt x="189" y="17"/>
                    <a:pt x="179" y="10"/>
                    <a:pt x="174" y="0"/>
                  </a:cubicBezTo>
                  <a:cubicBezTo>
                    <a:pt x="169" y="3"/>
                    <a:pt x="164" y="5"/>
                    <a:pt x="158" y="6"/>
                  </a:cubicBezTo>
                  <a:cubicBezTo>
                    <a:pt x="152" y="16"/>
                    <a:pt x="141" y="23"/>
                    <a:pt x="127" y="23"/>
                  </a:cubicBezTo>
                  <a:cubicBezTo>
                    <a:pt x="127" y="23"/>
                    <a:pt x="127" y="23"/>
                    <a:pt x="126" y="23"/>
                  </a:cubicBezTo>
                  <a:cubicBezTo>
                    <a:pt x="122" y="41"/>
                    <a:pt x="108" y="53"/>
                    <a:pt x="91" y="53"/>
                  </a:cubicBezTo>
                  <a:cubicBezTo>
                    <a:pt x="85" y="53"/>
                    <a:pt x="81" y="52"/>
                    <a:pt x="77" y="50"/>
                  </a:cubicBezTo>
                  <a:cubicBezTo>
                    <a:pt x="76" y="71"/>
                    <a:pt x="60" y="87"/>
                    <a:pt x="41" y="87"/>
                  </a:cubicBezTo>
                  <a:cubicBezTo>
                    <a:pt x="41" y="87"/>
                    <a:pt x="41" y="87"/>
                    <a:pt x="40" y="87"/>
                  </a:cubicBezTo>
                  <a:cubicBezTo>
                    <a:pt x="41" y="89"/>
                    <a:pt x="41" y="91"/>
                    <a:pt x="41" y="93"/>
                  </a:cubicBezTo>
                  <a:cubicBezTo>
                    <a:pt x="41" y="114"/>
                    <a:pt x="24" y="130"/>
                    <a:pt x="5" y="130"/>
                  </a:cubicBezTo>
                  <a:cubicBezTo>
                    <a:pt x="3" y="130"/>
                    <a:pt x="1" y="130"/>
                    <a:pt x="0" y="130"/>
                  </a:cubicBezTo>
                  <a:cubicBezTo>
                    <a:pt x="6" y="139"/>
                    <a:pt x="13" y="146"/>
                    <a:pt x="22" y="148"/>
                  </a:cubicBezTo>
                  <a:cubicBezTo>
                    <a:pt x="43" y="197"/>
                    <a:pt x="82" y="234"/>
                    <a:pt x="134" y="234"/>
                  </a:cubicBezTo>
                  <a:cubicBezTo>
                    <a:pt x="181" y="234"/>
                    <a:pt x="216" y="205"/>
                    <a:pt x="239" y="164"/>
                  </a:cubicBezTo>
                  <a:cubicBezTo>
                    <a:pt x="241" y="159"/>
                    <a:pt x="244" y="153"/>
                    <a:pt x="247" y="148"/>
                  </a:cubicBezTo>
                  <a:cubicBezTo>
                    <a:pt x="267" y="144"/>
                    <a:pt x="279" y="118"/>
                    <a:pt x="281" y="92"/>
                  </a:cubicBezTo>
                  <a:cubicBezTo>
                    <a:pt x="279" y="92"/>
                    <a:pt x="276" y="92"/>
                    <a:pt x="274"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78" name="Freeform 10"/>
            <p:cNvSpPr>
              <a:spLocks/>
            </p:cNvSpPr>
            <p:nvPr/>
          </p:nvSpPr>
          <p:spPr bwMode="auto">
            <a:xfrm>
              <a:off x="5383213" y="1881188"/>
              <a:ext cx="825500" cy="463550"/>
            </a:xfrm>
            <a:custGeom>
              <a:avLst/>
              <a:gdLst>
                <a:gd name="T0" fmla="*/ 219 w 219"/>
                <a:gd name="T1" fmla="*/ 84 h 123"/>
                <a:gd name="T2" fmla="*/ 219 w 219"/>
                <a:gd name="T3" fmla="*/ 96 h 123"/>
                <a:gd name="T4" fmla="*/ 213 w 219"/>
                <a:gd name="T5" fmla="*/ 103 h 123"/>
                <a:gd name="T6" fmla="*/ 189 w 219"/>
                <a:gd name="T7" fmla="*/ 117 h 123"/>
                <a:gd name="T8" fmla="*/ 116 w 219"/>
                <a:gd name="T9" fmla="*/ 96 h 123"/>
                <a:gd name="T10" fmla="*/ 112 w 219"/>
                <a:gd name="T11" fmla="*/ 96 h 123"/>
                <a:gd name="T12" fmla="*/ 44 w 219"/>
                <a:gd name="T13" fmla="*/ 115 h 123"/>
                <a:gd name="T14" fmla="*/ 20 w 219"/>
                <a:gd name="T15" fmla="*/ 102 h 123"/>
                <a:gd name="T16" fmla="*/ 4 w 219"/>
                <a:gd name="T17" fmla="*/ 81 h 123"/>
                <a:gd name="T18" fmla="*/ 0 w 219"/>
                <a:gd name="T19" fmla="*/ 63 h 123"/>
                <a:gd name="T20" fmla="*/ 6 w 219"/>
                <a:gd name="T21" fmla="*/ 60 h 123"/>
                <a:gd name="T22" fmla="*/ 10 w 219"/>
                <a:gd name="T23" fmla="*/ 78 h 123"/>
                <a:gd name="T24" fmla="*/ 24 w 219"/>
                <a:gd name="T25" fmla="*/ 97 h 123"/>
                <a:gd name="T26" fmla="*/ 46 w 219"/>
                <a:gd name="T27" fmla="*/ 109 h 123"/>
                <a:gd name="T28" fmla="*/ 102 w 219"/>
                <a:gd name="T29" fmla="*/ 95 h 123"/>
                <a:gd name="T30" fmla="*/ 32 w 219"/>
                <a:gd name="T31" fmla="*/ 44 h 123"/>
                <a:gd name="T32" fmla="*/ 54 w 219"/>
                <a:gd name="T33" fmla="*/ 0 h 123"/>
                <a:gd name="T34" fmla="*/ 114 w 219"/>
                <a:gd name="T35" fmla="*/ 16 h 123"/>
                <a:gd name="T36" fmla="*/ 174 w 219"/>
                <a:gd name="T37" fmla="*/ 0 h 123"/>
                <a:gd name="T38" fmla="*/ 199 w 219"/>
                <a:gd name="T39" fmla="*/ 47 h 123"/>
                <a:gd name="T40" fmla="*/ 125 w 219"/>
                <a:gd name="T41" fmla="*/ 95 h 123"/>
                <a:gd name="T42" fmla="*/ 187 w 219"/>
                <a:gd name="T43" fmla="*/ 110 h 123"/>
                <a:gd name="T44" fmla="*/ 208 w 219"/>
                <a:gd name="T45" fmla="*/ 98 h 123"/>
                <a:gd name="T46" fmla="*/ 219 w 219"/>
                <a:gd name="T47"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23">
                  <a:moveTo>
                    <a:pt x="219" y="84"/>
                  </a:moveTo>
                  <a:cubicBezTo>
                    <a:pt x="219" y="96"/>
                    <a:pt x="219" y="96"/>
                    <a:pt x="219" y="96"/>
                  </a:cubicBezTo>
                  <a:cubicBezTo>
                    <a:pt x="216" y="99"/>
                    <a:pt x="214" y="100"/>
                    <a:pt x="213" y="103"/>
                  </a:cubicBezTo>
                  <a:cubicBezTo>
                    <a:pt x="206" y="109"/>
                    <a:pt x="198" y="114"/>
                    <a:pt x="189" y="117"/>
                  </a:cubicBezTo>
                  <a:cubicBezTo>
                    <a:pt x="168" y="123"/>
                    <a:pt x="142" y="120"/>
                    <a:pt x="116" y="96"/>
                  </a:cubicBezTo>
                  <a:cubicBezTo>
                    <a:pt x="114" y="96"/>
                    <a:pt x="114" y="96"/>
                    <a:pt x="112" y="96"/>
                  </a:cubicBezTo>
                  <a:cubicBezTo>
                    <a:pt x="90" y="117"/>
                    <a:pt x="64" y="121"/>
                    <a:pt x="44" y="115"/>
                  </a:cubicBezTo>
                  <a:cubicBezTo>
                    <a:pt x="35" y="113"/>
                    <a:pt x="27" y="108"/>
                    <a:pt x="20" y="102"/>
                  </a:cubicBezTo>
                  <a:cubicBezTo>
                    <a:pt x="14" y="96"/>
                    <a:pt x="8" y="89"/>
                    <a:pt x="4" y="81"/>
                  </a:cubicBezTo>
                  <a:cubicBezTo>
                    <a:pt x="1" y="75"/>
                    <a:pt x="1" y="69"/>
                    <a:pt x="0" y="63"/>
                  </a:cubicBezTo>
                  <a:cubicBezTo>
                    <a:pt x="2" y="62"/>
                    <a:pt x="4" y="61"/>
                    <a:pt x="6" y="60"/>
                  </a:cubicBezTo>
                  <a:cubicBezTo>
                    <a:pt x="7" y="66"/>
                    <a:pt x="8" y="72"/>
                    <a:pt x="10" y="78"/>
                  </a:cubicBezTo>
                  <a:cubicBezTo>
                    <a:pt x="14" y="85"/>
                    <a:pt x="18" y="92"/>
                    <a:pt x="24" y="97"/>
                  </a:cubicBezTo>
                  <a:cubicBezTo>
                    <a:pt x="30" y="102"/>
                    <a:pt x="37" y="107"/>
                    <a:pt x="46" y="109"/>
                  </a:cubicBezTo>
                  <a:cubicBezTo>
                    <a:pt x="63" y="114"/>
                    <a:pt x="83" y="111"/>
                    <a:pt x="102" y="95"/>
                  </a:cubicBezTo>
                  <a:cubicBezTo>
                    <a:pt x="68" y="93"/>
                    <a:pt x="37" y="76"/>
                    <a:pt x="32" y="44"/>
                  </a:cubicBezTo>
                  <a:cubicBezTo>
                    <a:pt x="43" y="32"/>
                    <a:pt x="50" y="17"/>
                    <a:pt x="54" y="0"/>
                  </a:cubicBezTo>
                  <a:cubicBezTo>
                    <a:pt x="72" y="10"/>
                    <a:pt x="92" y="16"/>
                    <a:pt x="114" y="16"/>
                  </a:cubicBezTo>
                  <a:cubicBezTo>
                    <a:pt x="136" y="16"/>
                    <a:pt x="156" y="10"/>
                    <a:pt x="174" y="0"/>
                  </a:cubicBezTo>
                  <a:cubicBezTo>
                    <a:pt x="179" y="19"/>
                    <a:pt x="186" y="35"/>
                    <a:pt x="199" y="47"/>
                  </a:cubicBezTo>
                  <a:cubicBezTo>
                    <a:pt x="186" y="75"/>
                    <a:pt x="156" y="91"/>
                    <a:pt x="125" y="95"/>
                  </a:cubicBezTo>
                  <a:cubicBezTo>
                    <a:pt x="148" y="113"/>
                    <a:pt x="170" y="116"/>
                    <a:pt x="187" y="110"/>
                  </a:cubicBezTo>
                  <a:cubicBezTo>
                    <a:pt x="195" y="107"/>
                    <a:pt x="202" y="103"/>
                    <a:pt x="208" y="98"/>
                  </a:cubicBezTo>
                  <a:cubicBezTo>
                    <a:pt x="212" y="93"/>
                    <a:pt x="216" y="89"/>
                    <a:pt x="21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grpSp>
        <p:nvGrpSpPr>
          <p:cNvPr id="23" name="Group 22"/>
          <p:cNvGrpSpPr/>
          <p:nvPr/>
        </p:nvGrpSpPr>
        <p:grpSpPr>
          <a:xfrm>
            <a:off x="8054619" y="5114423"/>
            <a:ext cx="1089383" cy="1278767"/>
            <a:chOff x="11153525" y="5695950"/>
            <a:chExt cx="1031875" cy="1211263"/>
          </a:xfrm>
        </p:grpSpPr>
        <p:sp>
          <p:nvSpPr>
            <p:cNvPr id="24" name="Freeform 36"/>
            <p:cNvSpPr>
              <a:spLocks/>
            </p:cNvSpPr>
            <p:nvPr/>
          </p:nvSpPr>
          <p:spPr bwMode="auto">
            <a:xfrm>
              <a:off x="11153525"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5"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9" name="Group 28"/>
          <p:cNvGrpSpPr/>
          <p:nvPr/>
        </p:nvGrpSpPr>
        <p:grpSpPr>
          <a:xfrm>
            <a:off x="6180504" y="4877336"/>
            <a:ext cx="1318154" cy="1525001"/>
            <a:chOff x="17214" y="5713413"/>
            <a:chExt cx="1031875" cy="1193800"/>
          </a:xfrm>
        </p:grpSpPr>
        <p:sp>
          <p:nvSpPr>
            <p:cNvPr id="30" name="Freeform 29"/>
            <p:cNvSpPr>
              <a:spLocks/>
            </p:cNvSpPr>
            <p:nvPr/>
          </p:nvSpPr>
          <p:spPr bwMode="auto">
            <a:xfrm>
              <a:off x="17214" y="5713413"/>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31" name="Freeform 30"/>
            <p:cNvSpPr>
              <a:spLocks noEditPoints="1"/>
            </p:cNvSpPr>
            <p:nvPr/>
          </p:nvSpPr>
          <p:spPr bwMode="auto">
            <a:xfrm>
              <a:off x="47376" y="5940425"/>
              <a:ext cx="971550" cy="966788"/>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6" name="Group 25"/>
          <p:cNvGrpSpPr/>
          <p:nvPr/>
        </p:nvGrpSpPr>
        <p:grpSpPr>
          <a:xfrm>
            <a:off x="4412071" y="4829883"/>
            <a:ext cx="1362767" cy="1569616"/>
            <a:chOff x="3797051" y="5678488"/>
            <a:chExt cx="1066800" cy="1228725"/>
          </a:xfrm>
        </p:grpSpPr>
        <p:sp>
          <p:nvSpPr>
            <p:cNvPr id="27" name="Freeform 33"/>
            <p:cNvSpPr>
              <a:spLocks/>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8" name="Freeform 34"/>
            <p:cNvSpPr>
              <a:spLocks noEditPoints="1"/>
            </p:cNvSpPr>
            <p:nvPr/>
          </p:nvSpPr>
          <p:spPr bwMode="auto">
            <a:xfrm>
              <a:off x="4030414" y="5954713"/>
              <a:ext cx="598488" cy="879475"/>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20" name="Group 19"/>
          <p:cNvGrpSpPr/>
          <p:nvPr/>
        </p:nvGrpSpPr>
        <p:grpSpPr>
          <a:xfrm>
            <a:off x="1342666" y="4845879"/>
            <a:ext cx="1318154" cy="1547308"/>
            <a:chOff x="11153525" y="5695950"/>
            <a:chExt cx="1031875" cy="1211263"/>
          </a:xfrm>
        </p:grpSpPr>
        <p:sp>
          <p:nvSpPr>
            <p:cNvPr id="21" name="Freeform 36"/>
            <p:cNvSpPr>
              <a:spLocks/>
            </p:cNvSpPr>
            <p:nvPr/>
          </p:nvSpPr>
          <p:spPr bwMode="auto">
            <a:xfrm>
              <a:off x="11153525"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22"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4" name="Group 3"/>
          <p:cNvGrpSpPr/>
          <p:nvPr/>
        </p:nvGrpSpPr>
        <p:grpSpPr>
          <a:xfrm>
            <a:off x="553172" y="4870469"/>
            <a:ext cx="1318154" cy="1525001"/>
            <a:chOff x="17214" y="5713412"/>
            <a:chExt cx="1031875" cy="1193801"/>
          </a:xfrm>
        </p:grpSpPr>
        <p:sp>
          <p:nvSpPr>
            <p:cNvPr id="5" name="Freeform 4"/>
            <p:cNvSpPr>
              <a:spLocks/>
            </p:cNvSpPr>
            <p:nvPr/>
          </p:nvSpPr>
          <p:spPr bwMode="auto">
            <a:xfrm>
              <a:off x="17214" y="5713412"/>
              <a:ext cx="1031875" cy="1193800"/>
            </a:xfrm>
            <a:custGeom>
              <a:avLst/>
              <a:gdLst>
                <a:gd name="T0" fmla="*/ 23 w 631"/>
                <a:gd name="T1" fmla="*/ 731 h 731"/>
                <a:gd name="T2" fmla="*/ 1 w 631"/>
                <a:gd name="T3" fmla="*/ 668 h 731"/>
                <a:gd name="T4" fmla="*/ 58 w 631"/>
                <a:gd name="T5" fmla="*/ 579 h 731"/>
                <a:gd name="T6" fmla="*/ 26 w 631"/>
                <a:gd name="T7" fmla="*/ 478 h 731"/>
                <a:gd name="T8" fmla="*/ 124 w 631"/>
                <a:gd name="T9" fmla="*/ 506 h 731"/>
                <a:gd name="T10" fmla="*/ 85 w 631"/>
                <a:gd name="T11" fmla="*/ 413 h 731"/>
                <a:gd name="T12" fmla="*/ 118 w 631"/>
                <a:gd name="T13" fmla="*/ 287 h 731"/>
                <a:gd name="T14" fmla="*/ 252 w 631"/>
                <a:gd name="T15" fmla="*/ 66 h 731"/>
                <a:gd name="T16" fmla="*/ 510 w 631"/>
                <a:gd name="T17" fmla="*/ 269 h 731"/>
                <a:gd name="T18" fmla="*/ 552 w 631"/>
                <a:gd name="T19" fmla="*/ 406 h 731"/>
                <a:gd name="T20" fmla="*/ 520 w 631"/>
                <a:gd name="T21" fmla="*/ 494 h 731"/>
                <a:gd name="T22" fmla="*/ 609 w 631"/>
                <a:gd name="T23" fmla="*/ 485 h 731"/>
                <a:gd name="T24" fmla="*/ 576 w 631"/>
                <a:gd name="T25" fmla="*/ 581 h 731"/>
                <a:gd name="T26" fmla="*/ 630 w 631"/>
                <a:gd name="T27" fmla="*/ 668 h 731"/>
                <a:gd name="T28" fmla="*/ 609 w 631"/>
                <a:gd name="T29" fmla="*/ 731 h 731"/>
                <a:gd name="T30" fmla="*/ 23 w 631"/>
                <a:gd name="T31"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 h="731">
                  <a:moveTo>
                    <a:pt x="23" y="731"/>
                  </a:moveTo>
                  <a:cubicBezTo>
                    <a:pt x="10" y="710"/>
                    <a:pt x="2" y="688"/>
                    <a:pt x="1" y="668"/>
                  </a:cubicBezTo>
                  <a:cubicBezTo>
                    <a:pt x="0" y="622"/>
                    <a:pt x="25" y="597"/>
                    <a:pt x="58" y="579"/>
                  </a:cubicBezTo>
                  <a:cubicBezTo>
                    <a:pt x="39" y="560"/>
                    <a:pt x="25" y="529"/>
                    <a:pt x="26" y="478"/>
                  </a:cubicBezTo>
                  <a:cubicBezTo>
                    <a:pt x="36" y="535"/>
                    <a:pt x="99" y="558"/>
                    <a:pt x="124" y="506"/>
                  </a:cubicBezTo>
                  <a:cubicBezTo>
                    <a:pt x="77" y="497"/>
                    <a:pt x="79" y="440"/>
                    <a:pt x="85" y="413"/>
                  </a:cubicBezTo>
                  <a:cubicBezTo>
                    <a:pt x="146" y="446"/>
                    <a:pt x="131" y="361"/>
                    <a:pt x="118" y="287"/>
                  </a:cubicBezTo>
                  <a:cubicBezTo>
                    <a:pt x="101" y="186"/>
                    <a:pt x="131" y="66"/>
                    <a:pt x="252" y="66"/>
                  </a:cubicBezTo>
                  <a:cubicBezTo>
                    <a:pt x="321" y="0"/>
                    <a:pt x="530" y="56"/>
                    <a:pt x="510" y="269"/>
                  </a:cubicBezTo>
                  <a:cubicBezTo>
                    <a:pt x="503" y="340"/>
                    <a:pt x="472" y="503"/>
                    <a:pt x="552" y="406"/>
                  </a:cubicBezTo>
                  <a:cubicBezTo>
                    <a:pt x="557" y="434"/>
                    <a:pt x="547" y="466"/>
                    <a:pt x="520" y="494"/>
                  </a:cubicBezTo>
                  <a:cubicBezTo>
                    <a:pt x="534" y="537"/>
                    <a:pt x="599" y="541"/>
                    <a:pt x="609" y="485"/>
                  </a:cubicBezTo>
                  <a:cubicBezTo>
                    <a:pt x="610" y="533"/>
                    <a:pt x="596" y="563"/>
                    <a:pt x="576" y="581"/>
                  </a:cubicBezTo>
                  <a:cubicBezTo>
                    <a:pt x="608" y="599"/>
                    <a:pt x="631" y="624"/>
                    <a:pt x="630" y="668"/>
                  </a:cubicBezTo>
                  <a:cubicBezTo>
                    <a:pt x="629" y="688"/>
                    <a:pt x="621" y="710"/>
                    <a:pt x="609" y="731"/>
                  </a:cubicBezTo>
                  <a:lnTo>
                    <a:pt x="23" y="73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6" name="Freeform 5"/>
            <p:cNvSpPr>
              <a:spLocks noEditPoints="1"/>
            </p:cNvSpPr>
            <p:nvPr/>
          </p:nvSpPr>
          <p:spPr bwMode="auto">
            <a:xfrm>
              <a:off x="47376" y="5940425"/>
              <a:ext cx="971550" cy="966788"/>
            </a:xfrm>
            <a:custGeom>
              <a:avLst/>
              <a:gdLst>
                <a:gd name="T0" fmla="*/ 447 w 595"/>
                <a:gd name="T1" fmla="*/ 120 h 592"/>
                <a:gd name="T2" fmla="*/ 425 w 595"/>
                <a:gd name="T3" fmla="*/ 245 h 592"/>
                <a:gd name="T4" fmla="*/ 298 w 595"/>
                <a:gd name="T5" fmla="*/ 343 h 592"/>
                <a:gd name="T6" fmla="*/ 297 w 595"/>
                <a:gd name="T7" fmla="*/ 343 h 592"/>
                <a:gd name="T8" fmla="*/ 297 w 595"/>
                <a:gd name="T9" fmla="*/ 23 h 592"/>
                <a:gd name="T10" fmla="*/ 420 w 595"/>
                <a:gd name="T11" fmla="*/ 122 h 592"/>
                <a:gd name="T12" fmla="*/ 420 w 595"/>
                <a:gd name="T13" fmla="*/ 134 h 592"/>
                <a:gd name="T14" fmla="*/ 429 w 595"/>
                <a:gd name="T15" fmla="*/ 143 h 592"/>
                <a:gd name="T16" fmla="*/ 443 w 595"/>
                <a:gd name="T17" fmla="*/ 121 h 592"/>
                <a:gd name="T18" fmla="*/ 447 w 595"/>
                <a:gd name="T19" fmla="*/ 120 h 592"/>
                <a:gd name="T20" fmla="*/ 297 w 595"/>
                <a:gd name="T21" fmla="*/ 546 h 592"/>
                <a:gd name="T22" fmla="*/ 297 w 595"/>
                <a:gd name="T23" fmla="*/ 529 h 592"/>
                <a:gd name="T24" fmla="*/ 443 w 595"/>
                <a:gd name="T25" fmla="*/ 419 h 592"/>
                <a:gd name="T26" fmla="*/ 441 w 595"/>
                <a:gd name="T27" fmla="*/ 542 h 592"/>
                <a:gd name="T28" fmla="*/ 299 w 595"/>
                <a:gd name="T29" fmla="*/ 544 h 592"/>
                <a:gd name="T30" fmla="*/ 297 w 595"/>
                <a:gd name="T31" fmla="*/ 546 h 592"/>
                <a:gd name="T32" fmla="*/ 297 w 595"/>
                <a:gd name="T33" fmla="*/ 506 h 592"/>
                <a:gd name="T34" fmla="*/ 414 w 595"/>
                <a:gd name="T35" fmla="*/ 413 h 592"/>
                <a:gd name="T36" fmla="*/ 367 w 595"/>
                <a:gd name="T37" fmla="*/ 345 h 592"/>
                <a:gd name="T38" fmla="*/ 298 w 595"/>
                <a:gd name="T39" fmla="*/ 364 h 592"/>
                <a:gd name="T40" fmla="*/ 297 w 595"/>
                <a:gd name="T41" fmla="*/ 364 h 592"/>
                <a:gd name="T42" fmla="*/ 297 w 595"/>
                <a:gd name="T43" fmla="*/ 506 h 592"/>
                <a:gd name="T44" fmla="*/ 595 w 595"/>
                <a:gd name="T45" fmla="*/ 508 h 592"/>
                <a:gd name="T46" fmla="*/ 498 w 595"/>
                <a:gd name="T47" fmla="*/ 592 h 592"/>
                <a:gd name="T48" fmla="*/ 520 w 595"/>
                <a:gd name="T49" fmla="*/ 592 h 592"/>
                <a:gd name="T50" fmla="*/ 595 w 595"/>
                <a:gd name="T51" fmla="*/ 508 h 592"/>
                <a:gd name="T52" fmla="*/ 297 w 595"/>
                <a:gd name="T53" fmla="*/ 343 h 592"/>
                <a:gd name="T54" fmla="*/ 170 w 595"/>
                <a:gd name="T55" fmla="*/ 245 h 592"/>
                <a:gd name="T56" fmla="*/ 148 w 595"/>
                <a:gd name="T57" fmla="*/ 120 h 592"/>
                <a:gd name="T58" fmla="*/ 166 w 595"/>
                <a:gd name="T59" fmla="*/ 143 h 592"/>
                <a:gd name="T60" fmla="*/ 293 w 595"/>
                <a:gd name="T61" fmla="*/ 20 h 592"/>
                <a:gd name="T62" fmla="*/ 297 w 595"/>
                <a:gd name="T63" fmla="*/ 23 h 592"/>
                <a:gd name="T64" fmla="*/ 297 w 595"/>
                <a:gd name="T65" fmla="*/ 343 h 592"/>
                <a:gd name="T66" fmla="*/ 297 w 595"/>
                <a:gd name="T67" fmla="*/ 364 h 592"/>
                <a:gd name="T68" fmla="*/ 297 w 595"/>
                <a:gd name="T69" fmla="*/ 506 h 592"/>
                <a:gd name="T70" fmla="*/ 179 w 595"/>
                <a:gd name="T71" fmla="*/ 413 h 592"/>
                <a:gd name="T72" fmla="*/ 230 w 595"/>
                <a:gd name="T73" fmla="*/ 346 h 592"/>
                <a:gd name="T74" fmla="*/ 297 w 595"/>
                <a:gd name="T75" fmla="*/ 364 h 592"/>
                <a:gd name="T76" fmla="*/ 297 w 595"/>
                <a:gd name="T77" fmla="*/ 529 h 592"/>
                <a:gd name="T78" fmla="*/ 154 w 595"/>
                <a:gd name="T79" fmla="*/ 419 h 592"/>
                <a:gd name="T80" fmla="*/ 160 w 595"/>
                <a:gd name="T81" fmla="*/ 546 h 592"/>
                <a:gd name="T82" fmla="*/ 297 w 595"/>
                <a:gd name="T83" fmla="*/ 546 h 592"/>
                <a:gd name="T84" fmla="*/ 297 w 595"/>
                <a:gd name="T85" fmla="*/ 529 h 592"/>
                <a:gd name="T86" fmla="*/ 0 w 595"/>
                <a:gd name="T87" fmla="*/ 508 h 592"/>
                <a:gd name="T88" fmla="*/ 97 w 595"/>
                <a:gd name="T89" fmla="*/ 592 h 592"/>
                <a:gd name="T90" fmla="*/ 75 w 595"/>
                <a:gd name="T91" fmla="*/ 592 h 592"/>
                <a:gd name="T92" fmla="*/ 0 w 595"/>
                <a:gd name="T93" fmla="*/ 50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2">
                  <a:moveTo>
                    <a:pt x="447" y="120"/>
                  </a:moveTo>
                  <a:cubicBezTo>
                    <a:pt x="479" y="150"/>
                    <a:pt x="466" y="238"/>
                    <a:pt x="425" y="245"/>
                  </a:cubicBezTo>
                  <a:cubicBezTo>
                    <a:pt x="401" y="301"/>
                    <a:pt x="358" y="343"/>
                    <a:pt x="298" y="343"/>
                  </a:cubicBezTo>
                  <a:cubicBezTo>
                    <a:pt x="297" y="343"/>
                    <a:pt x="297" y="343"/>
                    <a:pt x="297" y="343"/>
                  </a:cubicBezTo>
                  <a:cubicBezTo>
                    <a:pt x="297" y="23"/>
                    <a:pt x="297" y="23"/>
                    <a:pt x="297" y="23"/>
                  </a:cubicBezTo>
                  <a:cubicBezTo>
                    <a:pt x="331" y="51"/>
                    <a:pt x="369" y="116"/>
                    <a:pt x="420" y="122"/>
                  </a:cubicBezTo>
                  <a:cubicBezTo>
                    <a:pt x="420" y="126"/>
                    <a:pt x="420" y="130"/>
                    <a:pt x="420" y="134"/>
                  </a:cubicBezTo>
                  <a:cubicBezTo>
                    <a:pt x="419" y="176"/>
                    <a:pt x="422" y="165"/>
                    <a:pt x="429" y="143"/>
                  </a:cubicBezTo>
                  <a:cubicBezTo>
                    <a:pt x="432" y="133"/>
                    <a:pt x="436" y="124"/>
                    <a:pt x="443" y="121"/>
                  </a:cubicBezTo>
                  <a:cubicBezTo>
                    <a:pt x="444" y="120"/>
                    <a:pt x="445" y="120"/>
                    <a:pt x="447" y="120"/>
                  </a:cubicBezTo>
                  <a:close/>
                  <a:moveTo>
                    <a:pt x="297" y="546"/>
                  </a:moveTo>
                  <a:cubicBezTo>
                    <a:pt x="297" y="529"/>
                    <a:pt x="297" y="529"/>
                    <a:pt x="297" y="529"/>
                  </a:cubicBezTo>
                  <a:cubicBezTo>
                    <a:pt x="370" y="529"/>
                    <a:pt x="443" y="492"/>
                    <a:pt x="443" y="419"/>
                  </a:cubicBezTo>
                  <a:cubicBezTo>
                    <a:pt x="485" y="447"/>
                    <a:pt x="472" y="514"/>
                    <a:pt x="441" y="542"/>
                  </a:cubicBezTo>
                  <a:cubicBezTo>
                    <a:pt x="406" y="574"/>
                    <a:pt x="342" y="582"/>
                    <a:pt x="299" y="544"/>
                  </a:cubicBezTo>
                  <a:cubicBezTo>
                    <a:pt x="297" y="546"/>
                    <a:pt x="297" y="546"/>
                    <a:pt x="297" y="546"/>
                  </a:cubicBezTo>
                  <a:close/>
                  <a:moveTo>
                    <a:pt x="297" y="506"/>
                  </a:moveTo>
                  <a:cubicBezTo>
                    <a:pt x="361" y="506"/>
                    <a:pt x="426" y="474"/>
                    <a:pt x="414" y="413"/>
                  </a:cubicBezTo>
                  <a:cubicBezTo>
                    <a:pt x="389" y="402"/>
                    <a:pt x="374" y="376"/>
                    <a:pt x="367" y="345"/>
                  </a:cubicBezTo>
                  <a:cubicBezTo>
                    <a:pt x="346" y="357"/>
                    <a:pt x="323" y="364"/>
                    <a:pt x="298" y="364"/>
                  </a:cubicBezTo>
                  <a:cubicBezTo>
                    <a:pt x="297" y="364"/>
                    <a:pt x="297" y="364"/>
                    <a:pt x="297" y="364"/>
                  </a:cubicBezTo>
                  <a:cubicBezTo>
                    <a:pt x="297" y="506"/>
                    <a:pt x="297" y="506"/>
                    <a:pt x="297" y="506"/>
                  </a:cubicBezTo>
                  <a:close/>
                  <a:moveTo>
                    <a:pt x="595" y="508"/>
                  </a:moveTo>
                  <a:cubicBezTo>
                    <a:pt x="555" y="510"/>
                    <a:pt x="515" y="539"/>
                    <a:pt x="498" y="592"/>
                  </a:cubicBezTo>
                  <a:cubicBezTo>
                    <a:pt x="520" y="592"/>
                    <a:pt x="520" y="592"/>
                    <a:pt x="520" y="592"/>
                  </a:cubicBezTo>
                  <a:cubicBezTo>
                    <a:pt x="538" y="543"/>
                    <a:pt x="561" y="526"/>
                    <a:pt x="595" y="508"/>
                  </a:cubicBezTo>
                  <a:close/>
                  <a:moveTo>
                    <a:pt x="297" y="343"/>
                  </a:moveTo>
                  <a:cubicBezTo>
                    <a:pt x="237" y="343"/>
                    <a:pt x="194" y="301"/>
                    <a:pt x="170" y="245"/>
                  </a:cubicBezTo>
                  <a:cubicBezTo>
                    <a:pt x="129" y="238"/>
                    <a:pt x="116" y="150"/>
                    <a:pt x="148" y="120"/>
                  </a:cubicBezTo>
                  <a:cubicBezTo>
                    <a:pt x="157" y="120"/>
                    <a:pt x="163" y="131"/>
                    <a:pt x="166" y="143"/>
                  </a:cubicBezTo>
                  <a:cubicBezTo>
                    <a:pt x="187" y="206"/>
                    <a:pt x="157" y="0"/>
                    <a:pt x="293" y="20"/>
                  </a:cubicBezTo>
                  <a:cubicBezTo>
                    <a:pt x="294" y="21"/>
                    <a:pt x="296" y="22"/>
                    <a:pt x="297" y="23"/>
                  </a:cubicBezTo>
                  <a:cubicBezTo>
                    <a:pt x="297" y="343"/>
                    <a:pt x="297" y="343"/>
                    <a:pt x="297" y="343"/>
                  </a:cubicBezTo>
                  <a:close/>
                  <a:moveTo>
                    <a:pt x="297" y="364"/>
                  </a:moveTo>
                  <a:cubicBezTo>
                    <a:pt x="297" y="506"/>
                    <a:pt x="297" y="506"/>
                    <a:pt x="297" y="506"/>
                  </a:cubicBezTo>
                  <a:cubicBezTo>
                    <a:pt x="234" y="506"/>
                    <a:pt x="172" y="476"/>
                    <a:pt x="179" y="413"/>
                  </a:cubicBezTo>
                  <a:cubicBezTo>
                    <a:pt x="206" y="403"/>
                    <a:pt x="221" y="377"/>
                    <a:pt x="230" y="346"/>
                  </a:cubicBezTo>
                  <a:cubicBezTo>
                    <a:pt x="250" y="357"/>
                    <a:pt x="272" y="364"/>
                    <a:pt x="297" y="364"/>
                  </a:cubicBezTo>
                  <a:close/>
                  <a:moveTo>
                    <a:pt x="297" y="529"/>
                  </a:moveTo>
                  <a:cubicBezTo>
                    <a:pt x="225" y="529"/>
                    <a:pt x="154" y="493"/>
                    <a:pt x="154" y="419"/>
                  </a:cubicBezTo>
                  <a:cubicBezTo>
                    <a:pt x="109" y="440"/>
                    <a:pt x="126" y="518"/>
                    <a:pt x="160" y="546"/>
                  </a:cubicBezTo>
                  <a:cubicBezTo>
                    <a:pt x="196" y="575"/>
                    <a:pt x="255" y="581"/>
                    <a:pt x="297" y="546"/>
                  </a:cubicBezTo>
                  <a:cubicBezTo>
                    <a:pt x="297" y="529"/>
                    <a:pt x="297" y="529"/>
                    <a:pt x="297" y="529"/>
                  </a:cubicBezTo>
                  <a:close/>
                  <a:moveTo>
                    <a:pt x="0" y="508"/>
                  </a:moveTo>
                  <a:cubicBezTo>
                    <a:pt x="41" y="510"/>
                    <a:pt x="80" y="540"/>
                    <a:pt x="97" y="592"/>
                  </a:cubicBezTo>
                  <a:cubicBezTo>
                    <a:pt x="75" y="592"/>
                    <a:pt x="75" y="592"/>
                    <a:pt x="75" y="592"/>
                  </a:cubicBezTo>
                  <a:cubicBezTo>
                    <a:pt x="47" y="539"/>
                    <a:pt x="47" y="543"/>
                    <a:pt x="0"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7" name="Group 6"/>
          <p:cNvGrpSpPr/>
          <p:nvPr/>
        </p:nvGrpSpPr>
        <p:grpSpPr>
          <a:xfrm>
            <a:off x="1902836" y="4496452"/>
            <a:ext cx="1648948" cy="1899235"/>
            <a:chOff x="3797051" y="5678488"/>
            <a:chExt cx="1066800" cy="1228725"/>
          </a:xfrm>
        </p:grpSpPr>
        <p:sp>
          <p:nvSpPr>
            <p:cNvPr id="8" name="Freeform 33"/>
            <p:cNvSpPr>
              <a:spLocks/>
            </p:cNvSpPr>
            <p:nvPr/>
          </p:nvSpPr>
          <p:spPr bwMode="auto">
            <a:xfrm>
              <a:off x="3797051" y="5678488"/>
              <a:ext cx="1066800" cy="1228725"/>
            </a:xfrm>
            <a:custGeom>
              <a:avLst/>
              <a:gdLst>
                <a:gd name="T0" fmla="*/ 24 w 653"/>
                <a:gd name="T1" fmla="*/ 752 h 752"/>
                <a:gd name="T2" fmla="*/ 2 w 653"/>
                <a:gd name="T3" fmla="*/ 687 h 752"/>
                <a:gd name="T4" fmla="*/ 186 w 653"/>
                <a:gd name="T5" fmla="*/ 549 h 752"/>
                <a:gd name="T6" fmla="*/ 235 w 653"/>
                <a:gd name="T7" fmla="*/ 483 h 752"/>
                <a:gd name="T8" fmla="*/ 181 w 653"/>
                <a:gd name="T9" fmla="*/ 410 h 752"/>
                <a:gd name="T10" fmla="*/ 155 w 653"/>
                <a:gd name="T11" fmla="*/ 390 h 752"/>
                <a:gd name="T12" fmla="*/ 137 w 653"/>
                <a:gd name="T13" fmla="*/ 348 h 752"/>
                <a:gd name="T14" fmla="*/ 136 w 653"/>
                <a:gd name="T15" fmla="*/ 300 h 752"/>
                <a:gd name="T16" fmla="*/ 145 w 653"/>
                <a:gd name="T17" fmla="*/ 270 h 752"/>
                <a:gd name="T18" fmla="*/ 145 w 653"/>
                <a:gd name="T19" fmla="*/ 261 h 752"/>
                <a:gd name="T20" fmla="*/ 222 w 653"/>
                <a:gd name="T21" fmla="*/ 114 h 752"/>
                <a:gd name="T22" fmla="*/ 321 w 653"/>
                <a:gd name="T23" fmla="*/ 0 h 752"/>
                <a:gd name="T24" fmla="*/ 353 w 653"/>
                <a:gd name="T25" fmla="*/ 61 h 752"/>
                <a:gd name="T26" fmla="*/ 371 w 653"/>
                <a:gd name="T27" fmla="*/ 10 h 752"/>
                <a:gd name="T28" fmla="*/ 382 w 653"/>
                <a:gd name="T29" fmla="*/ 84 h 752"/>
                <a:gd name="T30" fmla="*/ 451 w 653"/>
                <a:gd name="T31" fmla="*/ 135 h 752"/>
                <a:gd name="T32" fmla="*/ 507 w 653"/>
                <a:gd name="T33" fmla="*/ 269 h 752"/>
                <a:gd name="T34" fmla="*/ 507 w 653"/>
                <a:gd name="T35" fmla="*/ 269 h 752"/>
                <a:gd name="T36" fmla="*/ 517 w 653"/>
                <a:gd name="T37" fmla="*/ 300 h 752"/>
                <a:gd name="T38" fmla="*/ 516 w 653"/>
                <a:gd name="T39" fmla="*/ 348 h 752"/>
                <a:gd name="T40" fmla="*/ 498 w 653"/>
                <a:gd name="T41" fmla="*/ 390 h 752"/>
                <a:gd name="T42" fmla="*/ 472 w 653"/>
                <a:gd name="T43" fmla="*/ 410 h 752"/>
                <a:gd name="T44" fmla="*/ 418 w 653"/>
                <a:gd name="T45" fmla="*/ 483 h 752"/>
                <a:gd name="T46" fmla="*/ 467 w 653"/>
                <a:gd name="T47" fmla="*/ 549 h 752"/>
                <a:gd name="T48" fmla="*/ 650 w 653"/>
                <a:gd name="T49" fmla="*/ 687 h 752"/>
                <a:gd name="T50" fmla="*/ 629 w 653"/>
                <a:gd name="T51" fmla="*/ 752 h 752"/>
                <a:gd name="T52" fmla="*/ 24 w 653"/>
                <a:gd name="T53"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3" h="752">
                  <a:moveTo>
                    <a:pt x="24" y="752"/>
                  </a:moveTo>
                  <a:cubicBezTo>
                    <a:pt x="11" y="730"/>
                    <a:pt x="3" y="708"/>
                    <a:pt x="2" y="687"/>
                  </a:cubicBezTo>
                  <a:cubicBezTo>
                    <a:pt x="0" y="590"/>
                    <a:pt x="109" y="581"/>
                    <a:pt x="186" y="549"/>
                  </a:cubicBezTo>
                  <a:cubicBezTo>
                    <a:pt x="220" y="535"/>
                    <a:pt x="232" y="511"/>
                    <a:pt x="235" y="483"/>
                  </a:cubicBezTo>
                  <a:cubicBezTo>
                    <a:pt x="212" y="464"/>
                    <a:pt x="194" y="439"/>
                    <a:pt x="181" y="410"/>
                  </a:cubicBezTo>
                  <a:cubicBezTo>
                    <a:pt x="171" y="406"/>
                    <a:pt x="162" y="399"/>
                    <a:pt x="155" y="390"/>
                  </a:cubicBezTo>
                  <a:cubicBezTo>
                    <a:pt x="146" y="379"/>
                    <a:pt x="140" y="364"/>
                    <a:pt x="137" y="348"/>
                  </a:cubicBezTo>
                  <a:cubicBezTo>
                    <a:pt x="134" y="333"/>
                    <a:pt x="134" y="316"/>
                    <a:pt x="136" y="300"/>
                  </a:cubicBezTo>
                  <a:cubicBezTo>
                    <a:pt x="138" y="290"/>
                    <a:pt x="141" y="279"/>
                    <a:pt x="145" y="270"/>
                  </a:cubicBezTo>
                  <a:cubicBezTo>
                    <a:pt x="145" y="268"/>
                    <a:pt x="145" y="264"/>
                    <a:pt x="145" y="261"/>
                  </a:cubicBezTo>
                  <a:cubicBezTo>
                    <a:pt x="149" y="203"/>
                    <a:pt x="182" y="149"/>
                    <a:pt x="222" y="114"/>
                  </a:cubicBezTo>
                  <a:cubicBezTo>
                    <a:pt x="252" y="88"/>
                    <a:pt x="339" y="50"/>
                    <a:pt x="321" y="0"/>
                  </a:cubicBezTo>
                  <a:cubicBezTo>
                    <a:pt x="338" y="2"/>
                    <a:pt x="357" y="29"/>
                    <a:pt x="353" y="61"/>
                  </a:cubicBezTo>
                  <a:cubicBezTo>
                    <a:pt x="366" y="51"/>
                    <a:pt x="373" y="36"/>
                    <a:pt x="371" y="10"/>
                  </a:cubicBezTo>
                  <a:cubicBezTo>
                    <a:pt x="385" y="15"/>
                    <a:pt x="398" y="53"/>
                    <a:pt x="382" y="84"/>
                  </a:cubicBezTo>
                  <a:cubicBezTo>
                    <a:pt x="409" y="95"/>
                    <a:pt x="433" y="114"/>
                    <a:pt x="451" y="135"/>
                  </a:cubicBezTo>
                  <a:cubicBezTo>
                    <a:pt x="480" y="169"/>
                    <a:pt x="501" y="217"/>
                    <a:pt x="507" y="269"/>
                  </a:cubicBezTo>
                  <a:cubicBezTo>
                    <a:pt x="507" y="269"/>
                    <a:pt x="507" y="269"/>
                    <a:pt x="507" y="269"/>
                  </a:cubicBezTo>
                  <a:cubicBezTo>
                    <a:pt x="512" y="279"/>
                    <a:pt x="515" y="289"/>
                    <a:pt x="517" y="300"/>
                  </a:cubicBezTo>
                  <a:cubicBezTo>
                    <a:pt x="519" y="316"/>
                    <a:pt x="519" y="333"/>
                    <a:pt x="516" y="348"/>
                  </a:cubicBezTo>
                  <a:cubicBezTo>
                    <a:pt x="512" y="364"/>
                    <a:pt x="506" y="379"/>
                    <a:pt x="498" y="390"/>
                  </a:cubicBezTo>
                  <a:cubicBezTo>
                    <a:pt x="491" y="399"/>
                    <a:pt x="482" y="406"/>
                    <a:pt x="472" y="410"/>
                  </a:cubicBezTo>
                  <a:cubicBezTo>
                    <a:pt x="459" y="439"/>
                    <a:pt x="441" y="464"/>
                    <a:pt x="418" y="483"/>
                  </a:cubicBezTo>
                  <a:cubicBezTo>
                    <a:pt x="421" y="511"/>
                    <a:pt x="433" y="535"/>
                    <a:pt x="467" y="549"/>
                  </a:cubicBezTo>
                  <a:cubicBezTo>
                    <a:pt x="544" y="581"/>
                    <a:pt x="653" y="590"/>
                    <a:pt x="650" y="687"/>
                  </a:cubicBezTo>
                  <a:cubicBezTo>
                    <a:pt x="650" y="708"/>
                    <a:pt x="642" y="730"/>
                    <a:pt x="629" y="752"/>
                  </a:cubicBezTo>
                  <a:lnTo>
                    <a:pt x="24" y="7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9" name="Freeform 34"/>
            <p:cNvSpPr>
              <a:spLocks noEditPoints="1"/>
            </p:cNvSpPr>
            <p:nvPr/>
          </p:nvSpPr>
          <p:spPr bwMode="auto">
            <a:xfrm>
              <a:off x="4030414" y="5954713"/>
              <a:ext cx="598488" cy="879475"/>
            </a:xfrm>
            <a:custGeom>
              <a:avLst/>
              <a:gdLst>
                <a:gd name="T0" fmla="*/ 184 w 366"/>
                <a:gd name="T1" fmla="*/ 538 h 538"/>
                <a:gd name="T2" fmla="*/ 308 w 366"/>
                <a:gd name="T3" fmla="*/ 399 h 538"/>
                <a:gd name="T4" fmla="*/ 255 w 366"/>
                <a:gd name="T5" fmla="*/ 328 h 538"/>
                <a:gd name="T6" fmla="*/ 183 w 366"/>
                <a:gd name="T7" fmla="*/ 348 h 538"/>
                <a:gd name="T8" fmla="*/ 113 w 366"/>
                <a:gd name="T9" fmla="*/ 329 h 538"/>
                <a:gd name="T10" fmla="*/ 61 w 366"/>
                <a:gd name="T11" fmla="*/ 399 h 538"/>
                <a:gd name="T12" fmla="*/ 184 w 366"/>
                <a:gd name="T13" fmla="*/ 538 h 538"/>
                <a:gd name="T14" fmla="*/ 73 w 366"/>
                <a:gd name="T15" fmla="*/ 177 h 538"/>
                <a:gd name="T16" fmla="*/ 51 w 366"/>
                <a:gd name="T17" fmla="*/ 160 h 538"/>
                <a:gd name="T18" fmla="*/ 42 w 366"/>
                <a:gd name="T19" fmla="*/ 114 h 538"/>
                <a:gd name="T20" fmla="*/ 16 w 366"/>
                <a:gd name="T21" fmla="*/ 117 h 538"/>
                <a:gd name="T22" fmla="*/ 52 w 366"/>
                <a:gd name="T23" fmla="*/ 225 h 538"/>
                <a:gd name="T24" fmla="*/ 183 w 366"/>
                <a:gd name="T25" fmla="*/ 327 h 538"/>
                <a:gd name="T26" fmla="*/ 315 w 366"/>
                <a:gd name="T27" fmla="*/ 225 h 538"/>
                <a:gd name="T28" fmla="*/ 351 w 366"/>
                <a:gd name="T29" fmla="*/ 119 h 538"/>
                <a:gd name="T30" fmla="*/ 323 w 366"/>
                <a:gd name="T31" fmla="*/ 119 h 538"/>
                <a:gd name="T32" fmla="*/ 315 w 366"/>
                <a:gd name="T33" fmla="*/ 160 h 538"/>
                <a:gd name="T34" fmla="*/ 294 w 366"/>
                <a:gd name="T35" fmla="*/ 177 h 538"/>
                <a:gd name="T36" fmla="*/ 309 w 366"/>
                <a:gd name="T37" fmla="*/ 96 h 538"/>
                <a:gd name="T38" fmla="*/ 310 w 366"/>
                <a:gd name="T39" fmla="*/ 92 h 538"/>
                <a:gd name="T40" fmla="*/ 294 w 366"/>
                <a:gd name="T41" fmla="*/ 27 h 538"/>
                <a:gd name="T42" fmla="*/ 293 w 366"/>
                <a:gd name="T43" fmla="*/ 26 h 538"/>
                <a:gd name="T44" fmla="*/ 244 w 366"/>
                <a:gd name="T45" fmla="*/ 9 h 538"/>
                <a:gd name="T46" fmla="*/ 187 w 366"/>
                <a:gd name="T47" fmla="*/ 16 h 538"/>
                <a:gd name="T48" fmla="*/ 130 w 366"/>
                <a:gd name="T49" fmla="*/ 9 h 538"/>
                <a:gd name="T50" fmla="*/ 74 w 366"/>
                <a:gd name="T51" fmla="*/ 25 h 538"/>
                <a:gd name="T52" fmla="*/ 58 w 366"/>
                <a:gd name="T53" fmla="*/ 100 h 538"/>
                <a:gd name="T54" fmla="*/ 73 w 366"/>
                <a:gd name="T55" fmla="*/ 1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538">
                  <a:moveTo>
                    <a:pt x="184" y="538"/>
                  </a:moveTo>
                  <a:cubicBezTo>
                    <a:pt x="236" y="516"/>
                    <a:pt x="300" y="479"/>
                    <a:pt x="308" y="399"/>
                  </a:cubicBezTo>
                  <a:cubicBezTo>
                    <a:pt x="280" y="388"/>
                    <a:pt x="264" y="360"/>
                    <a:pt x="255" y="328"/>
                  </a:cubicBezTo>
                  <a:cubicBezTo>
                    <a:pt x="234" y="340"/>
                    <a:pt x="210" y="348"/>
                    <a:pt x="183" y="348"/>
                  </a:cubicBezTo>
                  <a:cubicBezTo>
                    <a:pt x="157" y="348"/>
                    <a:pt x="134" y="341"/>
                    <a:pt x="113" y="329"/>
                  </a:cubicBezTo>
                  <a:cubicBezTo>
                    <a:pt x="105" y="361"/>
                    <a:pt x="88" y="388"/>
                    <a:pt x="61" y="399"/>
                  </a:cubicBezTo>
                  <a:cubicBezTo>
                    <a:pt x="69" y="479"/>
                    <a:pt x="133" y="516"/>
                    <a:pt x="184" y="538"/>
                  </a:cubicBezTo>
                  <a:close/>
                  <a:moveTo>
                    <a:pt x="73" y="177"/>
                  </a:moveTo>
                  <a:cubicBezTo>
                    <a:pt x="79" y="195"/>
                    <a:pt x="52" y="186"/>
                    <a:pt x="51" y="160"/>
                  </a:cubicBezTo>
                  <a:cubicBezTo>
                    <a:pt x="51" y="156"/>
                    <a:pt x="51" y="130"/>
                    <a:pt x="42" y="114"/>
                  </a:cubicBezTo>
                  <a:cubicBezTo>
                    <a:pt x="33" y="96"/>
                    <a:pt x="23" y="101"/>
                    <a:pt x="16" y="117"/>
                  </a:cubicBezTo>
                  <a:cubicBezTo>
                    <a:pt x="0" y="155"/>
                    <a:pt x="17" y="219"/>
                    <a:pt x="52" y="225"/>
                  </a:cubicBezTo>
                  <a:cubicBezTo>
                    <a:pt x="76" y="283"/>
                    <a:pt x="121" y="327"/>
                    <a:pt x="183" y="327"/>
                  </a:cubicBezTo>
                  <a:cubicBezTo>
                    <a:pt x="245" y="327"/>
                    <a:pt x="291" y="283"/>
                    <a:pt x="315" y="225"/>
                  </a:cubicBezTo>
                  <a:cubicBezTo>
                    <a:pt x="350" y="219"/>
                    <a:pt x="366" y="158"/>
                    <a:pt x="351" y="119"/>
                  </a:cubicBezTo>
                  <a:cubicBezTo>
                    <a:pt x="342" y="96"/>
                    <a:pt x="330" y="97"/>
                    <a:pt x="323" y="119"/>
                  </a:cubicBezTo>
                  <a:cubicBezTo>
                    <a:pt x="317" y="136"/>
                    <a:pt x="315" y="157"/>
                    <a:pt x="315" y="160"/>
                  </a:cubicBezTo>
                  <a:cubicBezTo>
                    <a:pt x="315" y="186"/>
                    <a:pt x="288" y="195"/>
                    <a:pt x="294" y="177"/>
                  </a:cubicBezTo>
                  <a:cubicBezTo>
                    <a:pt x="300" y="159"/>
                    <a:pt x="308" y="131"/>
                    <a:pt x="309" y="96"/>
                  </a:cubicBezTo>
                  <a:cubicBezTo>
                    <a:pt x="309" y="95"/>
                    <a:pt x="310" y="94"/>
                    <a:pt x="310" y="92"/>
                  </a:cubicBezTo>
                  <a:cubicBezTo>
                    <a:pt x="308" y="70"/>
                    <a:pt x="302" y="48"/>
                    <a:pt x="294" y="27"/>
                  </a:cubicBezTo>
                  <a:cubicBezTo>
                    <a:pt x="293" y="26"/>
                    <a:pt x="293" y="26"/>
                    <a:pt x="293" y="26"/>
                  </a:cubicBezTo>
                  <a:cubicBezTo>
                    <a:pt x="281" y="9"/>
                    <a:pt x="274" y="1"/>
                    <a:pt x="244" y="9"/>
                  </a:cubicBezTo>
                  <a:cubicBezTo>
                    <a:pt x="228" y="14"/>
                    <a:pt x="208" y="16"/>
                    <a:pt x="187" y="16"/>
                  </a:cubicBezTo>
                  <a:cubicBezTo>
                    <a:pt x="166" y="16"/>
                    <a:pt x="146" y="14"/>
                    <a:pt x="130" y="9"/>
                  </a:cubicBezTo>
                  <a:cubicBezTo>
                    <a:pt x="98" y="0"/>
                    <a:pt x="85" y="8"/>
                    <a:pt x="74" y="25"/>
                  </a:cubicBezTo>
                  <a:cubicBezTo>
                    <a:pt x="64" y="49"/>
                    <a:pt x="58" y="75"/>
                    <a:pt x="58" y="100"/>
                  </a:cubicBezTo>
                  <a:cubicBezTo>
                    <a:pt x="59" y="133"/>
                    <a:pt x="67" y="160"/>
                    <a:pt x="73" y="1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grpSp>
        <p:nvGrpSpPr>
          <p:cNvPr id="10" name="Group 9"/>
          <p:cNvGrpSpPr/>
          <p:nvPr/>
        </p:nvGrpSpPr>
        <p:grpSpPr>
          <a:xfrm>
            <a:off x="3600712" y="4855177"/>
            <a:ext cx="1318154" cy="1547308"/>
            <a:chOff x="11153524" y="5695950"/>
            <a:chExt cx="1031875" cy="1211263"/>
          </a:xfrm>
          <a:solidFill>
            <a:schemeClr val="accent5"/>
          </a:solidFill>
        </p:grpSpPr>
        <p:sp>
          <p:nvSpPr>
            <p:cNvPr id="11" name="Freeform 36"/>
            <p:cNvSpPr>
              <a:spLocks/>
            </p:cNvSpPr>
            <p:nvPr/>
          </p:nvSpPr>
          <p:spPr bwMode="auto">
            <a:xfrm>
              <a:off x="11153524" y="5695950"/>
              <a:ext cx="1031875" cy="1211263"/>
            </a:xfrm>
            <a:custGeom>
              <a:avLst/>
              <a:gdLst>
                <a:gd name="T0" fmla="*/ 22 w 631"/>
                <a:gd name="T1" fmla="*/ 742 h 742"/>
                <a:gd name="T2" fmla="*/ 1 w 631"/>
                <a:gd name="T3" fmla="*/ 679 h 742"/>
                <a:gd name="T4" fmla="*/ 67 w 631"/>
                <a:gd name="T5" fmla="*/ 586 h 742"/>
                <a:gd name="T6" fmla="*/ 82 w 631"/>
                <a:gd name="T7" fmla="*/ 540 h 742"/>
                <a:gd name="T8" fmla="*/ 68 w 631"/>
                <a:gd name="T9" fmla="*/ 482 h 742"/>
                <a:gd name="T10" fmla="*/ 64 w 631"/>
                <a:gd name="T11" fmla="*/ 391 h 742"/>
                <a:gd name="T12" fmla="*/ 63 w 631"/>
                <a:gd name="T13" fmla="*/ 310 h 742"/>
                <a:gd name="T14" fmla="*/ 102 w 631"/>
                <a:gd name="T15" fmla="*/ 208 h 742"/>
                <a:gd name="T16" fmla="*/ 145 w 631"/>
                <a:gd name="T17" fmla="*/ 129 h 742"/>
                <a:gd name="T18" fmla="*/ 269 w 631"/>
                <a:gd name="T19" fmla="*/ 61 h 742"/>
                <a:gd name="T20" fmla="*/ 476 w 631"/>
                <a:gd name="T21" fmla="*/ 108 h 742"/>
                <a:gd name="T22" fmla="*/ 534 w 631"/>
                <a:gd name="T23" fmla="*/ 209 h 742"/>
                <a:gd name="T24" fmla="*/ 567 w 631"/>
                <a:gd name="T25" fmla="*/ 345 h 742"/>
                <a:gd name="T26" fmla="*/ 568 w 631"/>
                <a:gd name="T27" fmla="*/ 407 h 742"/>
                <a:gd name="T28" fmla="*/ 566 w 631"/>
                <a:gd name="T29" fmla="*/ 471 h 742"/>
                <a:gd name="T30" fmla="*/ 545 w 631"/>
                <a:gd name="T31" fmla="*/ 531 h 742"/>
                <a:gd name="T32" fmla="*/ 564 w 631"/>
                <a:gd name="T33" fmla="*/ 586 h 742"/>
                <a:gd name="T34" fmla="*/ 629 w 631"/>
                <a:gd name="T35" fmla="*/ 679 h 742"/>
                <a:gd name="T36" fmla="*/ 608 w 631"/>
                <a:gd name="T37" fmla="*/ 742 h 742"/>
                <a:gd name="T38" fmla="*/ 22 w 631"/>
                <a:gd name="T3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1" h="742">
                  <a:moveTo>
                    <a:pt x="22" y="742"/>
                  </a:moveTo>
                  <a:cubicBezTo>
                    <a:pt x="10" y="721"/>
                    <a:pt x="2" y="699"/>
                    <a:pt x="1" y="679"/>
                  </a:cubicBezTo>
                  <a:cubicBezTo>
                    <a:pt x="0" y="629"/>
                    <a:pt x="28" y="604"/>
                    <a:pt x="67" y="586"/>
                  </a:cubicBezTo>
                  <a:cubicBezTo>
                    <a:pt x="53" y="569"/>
                    <a:pt x="62" y="551"/>
                    <a:pt x="82" y="540"/>
                  </a:cubicBezTo>
                  <a:cubicBezTo>
                    <a:pt x="111" y="524"/>
                    <a:pt x="104" y="498"/>
                    <a:pt x="68" y="482"/>
                  </a:cubicBezTo>
                  <a:cubicBezTo>
                    <a:pt x="33" y="466"/>
                    <a:pt x="26" y="417"/>
                    <a:pt x="64" y="391"/>
                  </a:cubicBezTo>
                  <a:cubicBezTo>
                    <a:pt x="101" y="364"/>
                    <a:pt x="89" y="347"/>
                    <a:pt x="63" y="310"/>
                  </a:cubicBezTo>
                  <a:cubicBezTo>
                    <a:pt x="36" y="274"/>
                    <a:pt x="62" y="216"/>
                    <a:pt x="102" y="208"/>
                  </a:cubicBezTo>
                  <a:cubicBezTo>
                    <a:pt x="142" y="200"/>
                    <a:pt x="130" y="185"/>
                    <a:pt x="145" y="129"/>
                  </a:cubicBezTo>
                  <a:cubicBezTo>
                    <a:pt x="160" y="73"/>
                    <a:pt x="235" y="24"/>
                    <a:pt x="269" y="61"/>
                  </a:cubicBezTo>
                  <a:cubicBezTo>
                    <a:pt x="319" y="0"/>
                    <a:pt x="456" y="52"/>
                    <a:pt x="476" y="108"/>
                  </a:cubicBezTo>
                  <a:cubicBezTo>
                    <a:pt x="497" y="167"/>
                    <a:pt x="483" y="195"/>
                    <a:pt x="534" y="209"/>
                  </a:cubicBezTo>
                  <a:cubicBezTo>
                    <a:pt x="586" y="223"/>
                    <a:pt x="604" y="309"/>
                    <a:pt x="567" y="345"/>
                  </a:cubicBezTo>
                  <a:cubicBezTo>
                    <a:pt x="531" y="382"/>
                    <a:pt x="529" y="388"/>
                    <a:pt x="568" y="407"/>
                  </a:cubicBezTo>
                  <a:cubicBezTo>
                    <a:pt x="606" y="426"/>
                    <a:pt x="597" y="455"/>
                    <a:pt x="566" y="471"/>
                  </a:cubicBezTo>
                  <a:cubicBezTo>
                    <a:pt x="535" y="487"/>
                    <a:pt x="516" y="515"/>
                    <a:pt x="545" y="531"/>
                  </a:cubicBezTo>
                  <a:cubicBezTo>
                    <a:pt x="566" y="543"/>
                    <a:pt x="577" y="562"/>
                    <a:pt x="564" y="586"/>
                  </a:cubicBezTo>
                  <a:cubicBezTo>
                    <a:pt x="602" y="604"/>
                    <a:pt x="631" y="630"/>
                    <a:pt x="629" y="679"/>
                  </a:cubicBezTo>
                  <a:cubicBezTo>
                    <a:pt x="629" y="699"/>
                    <a:pt x="621" y="721"/>
                    <a:pt x="608" y="742"/>
                  </a:cubicBezTo>
                  <a:lnTo>
                    <a:pt x="22" y="74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sp>
          <p:nvSpPr>
            <p:cNvPr id="12" name="Freeform 37"/>
            <p:cNvSpPr>
              <a:spLocks noEditPoints="1"/>
            </p:cNvSpPr>
            <p:nvPr/>
          </p:nvSpPr>
          <p:spPr bwMode="auto">
            <a:xfrm>
              <a:off x="11226551" y="6013450"/>
              <a:ext cx="881063" cy="862013"/>
            </a:xfrm>
            <a:custGeom>
              <a:avLst/>
              <a:gdLst>
                <a:gd name="T0" fmla="*/ 271 w 539"/>
                <a:gd name="T1" fmla="*/ 321 h 527"/>
                <a:gd name="T2" fmla="*/ 346 w 539"/>
                <a:gd name="T3" fmla="*/ 299 h 527"/>
                <a:gd name="T4" fmla="*/ 386 w 539"/>
                <a:gd name="T5" fmla="*/ 368 h 527"/>
                <a:gd name="T6" fmla="*/ 474 w 539"/>
                <a:gd name="T7" fmla="*/ 396 h 527"/>
                <a:gd name="T8" fmla="*/ 271 w 539"/>
                <a:gd name="T9" fmla="*/ 467 h 527"/>
                <a:gd name="T10" fmla="*/ 271 w 539"/>
                <a:gd name="T11" fmla="*/ 321 h 527"/>
                <a:gd name="T12" fmla="*/ 271 w 539"/>
                <a:gd name="T13" fmla="*/ 527 h 527"/>
                <a:gd name="T14" fmla="*/ 272 w 539"/>
                <a:gd name="T15" fmla="*/ 527 h 527"/>
                <a:gd name="T16" fmla="*/ 539 w 539"/>
                <a:gd name="T17" fmla="*/ 429 h 527"/>
                <a:gd name="T18" fmla="*/ 519 w 539"/>
                <a:gd name="T19" fmla="*/ 414 h 527"/>
                <a:gd name="T20" fmla="*/ 272 w 539"/>
                <a:gd name="T21" fmla="*/ 503 h 527"/>
                <a:gd name="T22" fmla="*/ 271 w 539"/>
                <a:gd name="T23" fmla="*/ 503 h 527"/>
                <a:gd name="T24" fmla="*/ 271 w 539"/>
                <a:gd name="T25" fmla="*/ 527 h 527"/>
                <a:gd name="T26" fmla="*/ 271 w 539"/>
                <a:gd name="T27" fmla="*/ 298 h 527"/>
                <a:gd name="T28" fmla="*/ 271 w 539"/>
                <a:gd name="T29" fmla="*/ 58 h 527"/>
                <a:gd name="T30" fmla="*/ 284 w 539"/>
                <a:gd name="T31" fmla="*/ 58 h 527"/>
                <a:gd name="T32" fmla="*/ 348 w 539"/>
                <a:gd name="T33" fmla="*/ 121 h 527"/>
                <a:gd name="T34" fmla="*/ 365 w 539"/>
                <a:gd name="T35" fmla="*/ 165 h 527"/>
                <a:gd name="T36" fmla="*/ 389 w 539"/>
                <a:gd name="T37" fmla="*/ 218 h 527"/>
                <a:gd name="T38" fmla="*/ 271 w 539"/>
                <a:gd name="T39" fmla="*/ 298 h 527"/>
                <a:gd name="T40" fmla="*/ 436 w 539"/>
                <a:gd name="T41" fmla="*/ 110 h 527"/>
                <a:gd name="T42" fmla="*/ 406 w 539"/>
                <a:gd name="T43" fmla="*/ 86 h 527"/>
                <a:gd name="T44" fmla="*/ 408 w 539"/>
                <a:gd name="T45" fmla="*/ 87 h 527"/>
                <a:gd name="T46" fmla="*/ 414 w 539"/>
                <a:gd name="T47" fmla="*/ 179 h 527"/>
                <a:gd name="T48" fmla="*/ 425 w 539"/>
                <a:gd name="T49" fmla="*/ 179 h 527"/>
                <a:gd name="T50" fmla="*/ 436 w 539"/>
                <a:gd name="T51" fmla="*/ 110 h 527"/>
                <a:gd name="T52" fmla="*/ 68 w 539"/>
                <a:gd name="T53" fmla="*/ 395 h 527"/>
                <a:gd name="T54" fmla="*/ 155 w 539"/>
                <a:gd name="T55" fmla="*/ 368 h 527"/>
                <a:gd name="T56" fmla="*/ 195 w 539"/>
                <a:gd name="T57" fmla="*/ 299 h 527"/>
                <a:gd name="T58" fmla="*/ 270 w 539"/>
                <a:gd name="T59" fmla="*/ 321 h 527"/>
                <a:gd name="T60" fmla="*/ 271 w 539"/>
                <a:gd name="T61" fmla="*/ 321 h 527"/>
                <a:gd name="T62" fmla="*/ 271 w 539"/>
                <a:gd name="T63" fmla="*/ 467 h 527"/>
                <a:gd name="T64" fmla="*/ 68 w 539"/>
                <a:gd name="T65" fmla="*/ 395 h 527"/>
                <a:gd name="T66" fmla="*/ 271 w 539"/>
                <a:gd name="T67" fmla="*/ 58 h 527"/>
                <a:gd name="T68" fmla="*/ 271 w 539"/>
                <a:gd name="T69" fmla="*/ 298 h 527"/>
                <a:gd name="T70" fmla="*/ 270 w 539"/>
                <a:gd name="T71" fmla="*/ 298 h 527"/>
                <a:gd name="T72" fmla="*/ 142 w 539"/>
                <a:gd name="T73" fmla="*/ 200 h 527"/>
                <a:gd name="T74" fmla="*/ 105 w 539"/>
                <a:gd name="T75" fmla="*/ 107 h 527"/>
                <a:gd name="T76" fmla="*/ 139 w 539"/>
                <a:gd name="T77" fmla="*/ 98 h 527"/>
                <a:gd name="T78" fmla="*/ 148 w 539"/>
                <a:gd name="T79" fmla="*/ 89 h 527"/>
                <a:gd name="T80" fmla="*/ 165 w 539"/>
                <a:gd name="T81" fmla="*/ 4 h 527"/>
                <a:gd name="T82" fmla="*/ 168 w 539"/>
                <a:gd name="T83" fmla="*/ 0 h 527"/>
                <a:gd name="T84" fmla="*/ 271 w 539"/>
                <a:gd name="T85" fmla="*/ 58 h 527"/>
                <a:gd name="T86" fmla="*/ 271 w 539"/>
                <a:gd name="T87" fmla="*/ 503 h 527"/>
                <a:gd name="T88" fmla="*/ 21 w 539"/>
                <a:gd name="T89" fmla="*/ 411 h 527"/>
                <a:gd name="T90" fmla="*/ 0 w 539"/>
                <a:gd name="T91" fmla="*/ 427 h 527"/>
                <a:gd name="T92" fmla="*/ 271 w 539"/>
                <a:gd name="T93" fmla="*/ 527 h 527"/>
                <a:gd name="T94" fmla="*/ 271 w 539"/>
                <a:gd name="T95" fmla="*/ 50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9" h="527">
                  <a:moveTo>
                    <a:pt x="271" y="321"/>
                  </a:moveTo>
                  <a:cubicBezTo>
                    <a:pt x="299" y="321"/>
                    <a:pt x="324" y="313"/>
                    <a:pt x="346" y="299"/>
                  </a:cubicBezTo>
                  <a:cubicBezTo>
                    <a:pt x="345" y="329"/>
                    <a:pt x="352" y="355"/>
                    <a:pt x="386" y="368"/>
                  </a:cubicBezTo>
                  <a:cubicBezTo>
                    <a:pt x="416" y="379"/>
                    <a:pt x="447" y="386"/>
                    <a:pt x="474" y="396"/>
                  </a:cubicBezTo>
                  <a:cubicBezTo>
                    <a:pt x="455" y="448"/>
                    <a:pt x="363" y="468"/>
                    <a:pt x="271" y="467"/>
                  </a:cubicBezTo>
                  <a:cubicBezTo>
                    <a:pt x="271" y="321"/>
                    <a:pt x="271" y="321"/>
                    <a:pt x="271" y="321"/>
                  </a:cubicBezTo>
                  <a:close/>
                  <a:moveTo>
                    <a:pt x="271" y="527"/>
                  </a:moveTo>
                  <a:cubicBezTo>
                    <a:pt x="272" y="527"/>
                    <a:pt x="272" y="527"/>
                    <a:pt x="272" y="527"/>
                  </a:cubicBezTo>
                  <a:cubicBezTo>
                    <a:pt x="406" y="527"/>
                    <a:pt x="513" y="492"/>
                    <a:pt x="539" y="429"/>
                  </a:cubicBezTo>
                  <a:cubicBezTo>
                    <a:pt x="533" y="424"/>
                    <a:pt x="526" y="418"/>
                    <a:pt x="519" y="414"/>
                  </a:cubicBezTo>
                  <a:cubicBezTo>
                    <a:pt x="505" y="471"/>
                    <a:pt x="402" y="503"/>
                    <a:pt x="272" y="503"/>
                  </a:cubicBezTo>
                  <a:cubicBezTo>
                    <a:pt x="271" y="503"/>
                    <a:pt x="271" y="503"/>
                    <a:pt x="271" y="503"/>
                  </a:cubicBezTo>
                  <a:cubicBezTo>
                    <a:pt x="271" y="527"/>
                    <a:pt x="271" y="527"/>
                    <a:pt x="271" y="527"/>
                  </a:cubicBezTo>
                  <a:close/>
                  <a:moveTo>
                    <a:pt x="271" y="298"/>
                  </a:moveTo>
                  <a:cubicBezTo>
                    <a:pt x="271" y="58"/>
                    <a:pt x="271" y="58"/>
                    <a:pt x="271" y="58"/>
                  </a:cubicBezTo>
                  <a:cubicBezTo>
                    <a:pt x="275" y="58"/>
                    <a:pt x="279" y="58"/>
                    <a:pt x="284" y="58"/>
                  </a:cubicBezTo>
                  <a:cubicBezTo>
                    <a:pt x="371" y="56"/>
                    <a:pt x="277" y="111"/>
                    <a:pt x="348" y="121"/>
                  </a:cubicBezTo>
                  <a:cubicBezTo>
                    <a:pt x="400" y="128"/>
                    <a:pt x="390" y="137"/>
                    <a:pt x="365" y="165"/>
                  </a:cubicBezTo>
                  <a:cubicBezTo>
                    <a:pt x="347" y="185"/>
                    <a:pt x="352" y="211"/>
                    <a:pt x="389" y="218"/>
                  </a:cubicBezTo>
                  <a:cubicBezTo>
                    <a:pt x="364" y="265"/>
                    <a:pt x="324" y="298"/>
                    <a:pt x="271" y="298"/>
                  </a:cubicBezTo>
                  <a:close/>
                  <a:moveTo>
                    <a:pt x="436" y="110"/>
                  </a:moveTo>
                  <a:cubicBezTo>
                    <a:pt x="433" y="95"/>
                    <a:pt x="421" y="57"/>
                    <a:pt x="406" y="86"/>
                  </a:cubicBezTo>
                  <a:cubicBezTo>
                    <a:pt x="407" y="87"/>
                    <a:pt x="407" y="87"/>
                    <a:pt x="408" y="87"/>
                  </a:cubicBezTo>
                  <a:cubicBezTo>
                    <a:pt x="481" y="117"/>
                    <a:pt x="365" y="183"/>
                    <a:pt x="414" y="179"/>
                  </a:cubicBezTo>
                  <a:cubicBezTo>
                    <a:pt x="418" y="179"/>
                    <a:pt x="421" y="179"/>
                    <a:pt x="425" y="179"/>
                  </a:cubicBezTo>
                  <a:cubicBezTo>
                    <a:pt x="436" y="161"/>
                    <a:pt x="440" y="133"/>
                    <a:pt x="436" y="110"/>
                  </a:cubicBezTo>
                  <a:close/>
                  <a:moveTo>
                    <a:pt x="68" y="395"/>
                  </a:moveTo>
                  <a:cubicBezTo>
                    <a:pt x="95" y="386"/>
                    <a:pt x="125" y="379"/>
                    <a:pt x="155" y="368"/>
                  </a:cubicBezTo>
                  <a:cubicBezTo>
                    <a:pt x="189" y="355"/>
                    <a:pt x="195" y="329"/>
                    <a:pt x="195" y="299"/>
                  </a:cubicBezTo>
                  <a:cubicBezTo>
                    <a:pt x="217" y="313"/>
                    <a:pt x="242" y="321"/>
                    <a:pt x="270" y="321"/>
                  </a:cubicBezTo>
                  <a:cubicBezTo>
                    <a:pt x="271" y="321"/>
                    <a:pt x="271" y="321"/>
                    <a:pt x="271" y="321"/>
                  </a:cubicBezTo>
                  <a:cubicBezTo>
                    <a:pt x="271" y="467"/>
                    <a:pt x="271" y="467"/>
                    <a:pt x="271" y="467"/>
                  </a:cubicBezTo>
                  <a:cubicBezTo>
                    <a:pt x="165" y="465"/>
                    <a:pt x="59" y="436"/>
                    <a:pt x="68" y="395"/>
                  </a:cubicBezTo>
                  <a:close/>
                  <a:moveTo>
                    <a:pt x="271" y="58"/>
                  </a:moveTo>
                  <a:cubicBezTo>
                    <a:pt x="271" y="298"/>
                    <a:pt x="271" y="298"/>
                    <a:pt x="271" y="298"/>
                  </a:cubicBezTo>
                  <a:cubicBezTo>
                    <a:pt x="270" y="298"/>
                    <a:pt x="270" y="298"/>
                    <a:pt x="270" y="298"/>
                  </a:cubicBezTo>
                  <a:cubicBezTo>
                    <a:pt x="210" y="298"/>
                    <a:pt x="166" y="256"/>
                    <a:pt x="142" y="200"/>
                  </a:cubicBezTo>
                  <a:cubicBezTo>
                    <a:pt x="112" y="195"/>
                    <a:pt x="97" y="145"/>
                    <a:pt x="105" y="107"/>
                  </a:cubicBezTo>
                  <a:cubicBezTo>
                    <a:pt x="111" y="78"/>
                    <a:pt x="127" y="70"/>
                    <a:pt x="139" y="98"/>
                  </a:cubicBezTo>
                  <a:cubicBezTo>
                    <a:pt x="148" y="119"/>
                    <a:pt x="150" y="131"/>
                    <a:pt x="148" y="89"/>
                  </a:cubicBezTo>
                  <a:cubicBezTo>
                    <a:pt x="147" y="61"/>
                    <a:pt x="154" y="31"/>
                    <a:pt x="165" y="4"/>
                  </a:cubicBezTo>
                  <a:cubicBezTo>
                    <a:pt x="166" y="3"/>
                    <a:pt x="167" y="1"/>
                    <a:pt x="168" y="0"/>
                  </a:cubicBezTo>
                  <a:cubicBezTo>
                    <a:pt x="186" y="29"/>
                    <a:pt x="225" y="55"/>
                    <a:pt x="271" y="58"/>
                  </a:cubicBezTo>
                  <a:close/>
                  <a:moveTo>
                    <a:pt x="271" y="503"/>
                  </a:moveTo>
                  <a:cubicBezTo>
                    <a:pt x="142" y="503"/>
                    <a:pt x="32" y="469"/>
                    <a:pt x="21" y="411"/>
                  </a:cubicBezTo>
                  <a:cubicBezTo>
                    <a:pt x="13" y="416"/>
                    <a:pt x="6" y="422"/>
                    <a:pt x="0" y="427"/>
                  </a:cubicBezTo>
                  <a:cubicBezTo>
                    <a:pt x="24" y="491"/>
                    <a:pt x="138" y="527"/>
                    <a:pt x="271" y="527"/>
                  </a:cubicBezTo>
                  <a:lnTo>
                    <a:pt x="271" y="5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00"/>
            </a:p>
          </p:txBody>
        </p:sp>
      </p:grpSp>
      <p:sp>
        <p:nvSpPr>
          <p:cNvPr id="32" name="Freeform 769"/>
          <p:cNvSpPr>
            <a:spLocks noChangeArrowheads="1"/>
          </p:cNvSpPr>
          <p:nvPr/>
        </p:nvSpPr>
        <p:spPr bwMode="auto">
          <a:xfrm rot="1800000">
            <a:off x="3374758" y="2829667"/>
            <a:ext cx="1954216" cy="2002959"/>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6">
              <a:lumMod val="75000"/>
              <a:alpha val="80000"/>
            </a:schemeClr>
          </a:solidFill>
          <a:ln>
            <a:noFill/>
          </a:ln>
          <a:effectLst/>
          <a:extLst/>
        </p:spPr>
        <p:txBody>
          <a:bodyPr wrap="none" lIns="91409" tIns="45705" rIns="91409" bIns="45705" anchor="ctr">
            <a:normAutofit/>
          </a:bodyPr>
          <a:lstStyle/>
          <a:p>
            <a:endParaRPr lang="en-US" sz="1300"/>
          </a:p>
        </p:txBody>
      </p:sp>
      <p:sp>
        <p:nvSpPr>
          <p:cNvPr id="33" name="Freeform 769"/>
          <p:cNvSpPr>
            <a:spLocks noChangeArrowheads="1"/>
          </p:cNvSpPr>
          <p:nvPr/>
        </p:nvSpPr>
        <p:spPr bwMode="auto">
          <a:xfrm rot="19800000" flipH="1">
            <a:off x="53186" y="3177489"/>
            <a:ext cx="2036739" cy="1739084"/>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5">
              <a:alpha val="80000"/>
            </a:schemeClr>
          </a:solidFill>
          <a:ln>
            <a:noFill/>
          </a:ln>
          <a:effectLst/>
          <a:extLst/>
        </p:spPr>
        <p:txBody>
          <a:bodyPr wrap="none" lIns="91409" tIns="45705" rIns="91409" bIns="45705" anchor="ctr">
            <a:normAutofit/>
          </a:bodyPr>
          <a:lstStyle/>
          <a:p>
            <a:endParaRPr lang="en-US" sz="1300"/>
          </a:p>
        </p:txBody>
      </p:sp>
      <p:sp>
        <p:nvSpPr>
          <p:cNvPr id="34" name="Freeform 769"/>
          <p:cNvSpPr>
            <a:spLocks noChangeArrowheads="1"/>
          </p:cNvSpPr>
          <p:nvPr/>
        </p:nvSpPr>
        <p:spPr bwMode="auto">
          <a:xfrm rot="19800000" flipH="1">
            <a:off x="1734289" y="2662800"/>
            <a:ext cx="2036739" cy="1739084"/>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1">
              <a:alpha val="80000"/>
            </a:schemeClr>
          </a:solidFill>
          <a:ln>
            <a:noFill/>
          </a:ln>
          <a:effectLst/>
          <a:extLst/>
        </p:spPr>
        <p:txBody>
          <a:bodyPr wrap="none" lIns="91409" tIns="45705" rIns="91409" bIns="45705" anchor="ctr">
            <a:normAutofit/>
          </a:bodyPr>
          <a:lstStyle/>
          <a:p>
            <a:endParaRPr lang="en-US" sz="1300"/>
          </a:p>
        </p:txBody>
      </p:sp>
      <p:sp>
        <p:nvSpPr>
          <p:cNvPr id="36" name="Freeform 769"/>
          <p:cNvSpPr>
            <a:spLocks noChangeArrowheads="1"/>
          </p:cNvSpPr>
          <p:nvPr/>
        </p:nvSpPr>
        <p:spPr bwMode="auto">
          <a:xfrm rot="1800000">
            <a:off x="5022912" y="2023342"/>
            <a:ext cx="2135068" cy="1823042"/>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4">
              <a:alpha val="80000"/>
            </a:schemeClr>
          </a:solidFill>
          <a:ln>
            <a:noFill/>
          </a:ln>
          <a:effectLst/>
          <a:extLst/>
        </p:spPr>
        <p:txBody>
          <a:bodyPr wrap="none" lIns="91409" tIns="45705" rIns="91409" bIns="45705" anchor="ctr">
            <a:normAutofit/>
          </a:bodyPr>
          <a:lstStyle/>
          <a:p>
            <a:endParaRPr lang="en-US" sz="1300"/>
          </a:p>
        </p:txBody>
      </p:sp>
      <p:sp>
        <p:nvSpPr>
          <p:cNvPr id="38" name="TextBox 37"/>
          <p:cNvSpPr txBox="1"/>
          <p:nvPr/>
        </p:nvSpPr>
        <p:spPr>
          <a:xfrm>
            <a:off x="190896" y="592430"/>
            <a:ext cx="5683391" cy="553998"/>
          </a:xfrm>
          <a:prstGeom prst="rect">
            <a:avLst/>
          </a:prstGeom>
          <a:noFill/>
        </p:spPr>
        <p:txBody>
          <a:bodyPr wrap="square" lIns="91409" tIns="45705" rIns="91409" bIns="45705" rtlCol="0">
            <a:normAutofit/>
          </a:bodyPr>
          <a:lstStyle/>
          <a:p>
            <a:r>
              <a:rPr lang="en-US" sz="3000" b="1" dirty="0">
                <a:solidFill>
                  <a:schemeClr val="bg1"/>
                </a:solidFill>
              </a:rPr>
              <a:t>Hook the Students</a:t>
            </a:r>
          </a:p>
        </p:txBody>
      </p:sp>
      <p:sp>
        <p:nvSpPr>
          <p:cNvPr id="39" name="TextBox 38"/>
          <p:cNvSpPr txBox="1"/>
          <p:nvPr/>
        </p:nvSpPr>
        <p:spPr>
          <a:xfrm>
            <a:off x="190896" y="1367159"/>
            <a:ext cx="3800182" cy="715581"/>
          </a:xfrm>
          <a:prstGeom prst="rect">
            <a:avLst/>
          </a:prstGeom>
          <a:noFill/>
        </p:spPr>
        <p:txBody>
          <a:bodyPr wrap="square" lIns="91409" tIns="45705" rIns="91409" bIns="45705" rtlCol="0">
            <a:noAutofit/>
          </a:bodyPr>
          <a:lstStyle/>
          <a:p>
            <a:r>
              <a:rPr lang="en-US" sz="1600" dirty="0"/>
              <a:t>The attention span of a teenager isn’t very long – you need to get their attention and keep it by developing lessons that get them to “buy into” the content</a:t>
            </a:r>
          </a:p>
        </p:txBody>
      </p:sp>
      <p:grpSp>
        <p:nvGrpSpPr>
          <p:cNvPr id="42" name="Group 41"/>
          <p:cNvGrpSpPr/>
          <p:nvPr/>
        </p:nvGrpSpPr>
        <p:grpSpPr>
          <a:xfrm>
            <a:off x="270387" y="3333019"/>
            <a:ext cx="1362767" cy="1256712"/>
            <a:chOff x="360510" y="2773791"/>
            <a:chExt cx="1817023" cy="1425290"/>
          </a:xfrm>
        </p:grpSpPr>
        <p:sp>
          <p:nvSpPr>
            <p:cNvPr id="40" name="TextBox 39"/>
            <p:cNvSpPr txBox="1"/>
            <p:nvPr/>
          </p:nvSpPr>
          <p:spPr>
            <a:xfrm>
              <a:off x="360510" y="3429639"/>
              <a:ext cx="1817023" cy="769442"/>
            </a:xfrm>
            <a:prstGeom prst="rect">
              <a:avLst/>
            </a:prstGeom>
            <a:noFill/>
          </p:spPr>
          <p:txBody>
            <a:bodyPr wrap="square" rtlCol="0">
              <a:normAutofit/>
            </a:bodyPr>
            <a:lstStyle/>
            <a:p>
              <a:pPr algn="ctr"/>
              <a:r>
                <a:rPr lang="en-US" dirty="0">
                  <a:solidFill>
                    <a:schemeClr val="accent3"/>
                  </a:solidFill>
                </a:rPr>
                <a:t>Student Culture</a:t>
              </a:r>
            </a:p>
          </p:txBody>
        </p:sp>
        <p:sp>
          <p:nvSpPr>
            <p:cNvPr id="41" name="TextBox 40"/>
            <p:cNvSpPr txBox="1"/>
            <p:nvPr/>
          </p:nvSpPr>
          <p:spPr>
            <a:xfrm>
              <a:off x="816803" y="2773791"/>
              <a:ext cx="847655" cy="677108"/>
            </a:xfrm>
            <a:prstGeom prst="rect">
              <a:avLst/>
            </a:prstGeom>
            <a:noFill/>
          </p:spPr>
          <p:txBody>
            <a:bodyPr wrap="square" rtlCol="0">
              <a:normAutofit/>
            </a:bodyPr>
            <a:lstStyle/>
            <a:p>
              <a:pPr algn="ctr"/>
              <a:r>
                <a:rPr lang="en-US" sz="2700" dirty="0">
                  <a:solidFill>
                    <a:schemeClr val="accent3"/>
                  </a:solidFill>
                </a:rPr>
                <a:t>1</a:t>
              </a:r>
            </a:p>
          </p:txBody>
        </p:sp>
      </p:grpSp>
      <p:grpSp>
        <p:nvGrpSpPr>
          <p:cNvPr id="43" name="Group 42"/>
          <p:cNvGrpSpPr/>
          <p:nvPr/>
        </p:nvGrpSpPr>
        <p:grpSpPr>
          <a:xfrm>
            <a:off x="1958338" y="2859031"/>
            <a:ext cx="1362767" cy="1175597"/>
            <a:chOff x="360510" y="2773791"/>
            <a:chExt cx="1817023" cy="1567462"/>
          </a:xfrm>
        </p:grpSpPr>
        <p:sp>
          <p:nvSpPr>
            <p:cNvPr id="44" name="TextBox 43"/>
            <p:cNvSpPr txBox="1"/>
            <p:nvPr/>
          </p:nvSpPr>
          <p:spPr>
            <a:xfrm>
              <a:off x="360510" y="3420124"/>
              <a:ext cx="1817023" cy="921129"/>
            </a:xfrm>
            <a:prstGeom prst="rect">
              <a:avLst/>
            </a:prstGeom>
            <a:noFill/>
          </p:spPr>
          <p:txBody>
            <a:bodyPr wrap="square" rtlCol="0">
              <a:normAutofit/>
            </a:bodyPr>
            <a:lstStyle/>
            <a:p>
              <a:pPr algn="ctr"/>
              <a:r>
                <a:rPr lang="en-US" sz="1600" dirty="0">
                  <a:solidFill>
                    <a:schemeClr val="accent3"/>
                  </a:solidFill>
                </a:rPr>
                <a:t>Rock the first 5 minutes</a:t>
              </a:r>
            </a:p>
          </p:txBody>
        </p:sp>
        <p:sp>
          <p:nvSpPr>
            <p:cNvPr id="45" name="TextBox 44"/>
            <p:cNvSpPr txBox="1"/>
            <p:nvPr/>
          </p:nvSpPr>
          <p:spPr>
            <a:xfrm>
              <a:off x="816803" y="2773791"/>
              <a:ext cx="847655" cy="677108"/>
            </a:xfrm>
            <a:prstGeom prst="rect">
              <a:avLst/>
            </a:prstGeom>
            <a:noFill/>
          </p:spPr>
          <p:txBody>
            <a:bodyPr wrap="square" rtlCol="0">
              <a:normAutofit/>
            </a:bodyPr>
            <a:lstStyle/>
            <a:p>
              <a:pPr algn="ctr"/>
              <a:r>
                <a:rPr lang="en-US" sz="2700" dirty="0">
                  <a:solidFill>
                    <a:schemeClr val="accent3"/>
                  </a:solidFill>
                </a:rPr>
                <a:t>2</a:t>
              </a:r>
            </a:p>
          </p:txBody>
        </p:sp>
      </p:grpSp>
      <p:grpSp>
        <p:nvGrpSpPr>
          <p:cNvPr id="46" name="Group 45"/>
          <p:cNvGrpSpPr/>
          <p:nvPr/>
        </p:nvGrpSpPr>
        <p:grpSpPr>
          <a:xfrm>
            <a:off x="3743528" y="2971271"/>
            <a:ext cx="1362767" cy="1520522"/>
            <a:chOff x="360510" y="2162207"/>
            <a:chExt cx="1817023" cy="2027362"/>
          </a:xfrm>
        </p:grpSpPr>
        <p:sp>
          <p:nvSpPr>
            <p:cNvPr id="47" name="TextBox 46"/>
            <p:cNvSpPr txBox="1"/>
            <p:nvPr/>
          </p:nvSpPr>
          <p:spPr>
            <a:xfrm>
              <a:off x="360510" y="2772514"/>
              <a:ext cx="1817023" cy="1417055"/>
            </a:xfrm>
            <a:prstGeom prst="rect">
              <a:avLst/>
            </a:prstGeom>
            <a:noFill/>
          </p:spPr>
          <p:txBody>
            <a:bodyPr wrap="square" rtlCol="0">
              <a:normAutofit/>
            </a:bodyPr>
            <a:lstStyle/>
            <a:p>
              <a:pPr algn="ctr"/>
              <a:r>
                <a:rPr lang="en-US" sz="2000" dirty="0">
                  <a:solidFill>
                    <a:schemeClr val="accent3"/>
                  </a:solidFill>
                </a:rPr>
                <a:t>Show them you care</a:t>
              </a:r>
            </a:p>
          </p:txBody>
        </p:sp>
        <p:sp>
          <p:nvSpPr>
            <p:cNvPr id="48" name="TextBox 47"/>
            <p:cNvSpPr txBox="1"/>
            <p:nvPr/>
          </p:nvSpPr>
          <p:spPr>
            <a:xfrm>
              <a:off x="946897" y="2162207"/>
              <a:ext cx="847655" cy="677108"/>
            </a:xfrm>
            <a:prstGeom prst="rect">
              <a:avLst/>
            </a:prstGeom>
            <a:noFill/>
          </p:spPr>
          <p:txBody>
            <a:bodyPr wrap="square" rtlCol="0">
              <a:normAutofit/>
            </a:bodyPr>
            <a:lstStyle/>
            <a:p>
              <a:pPr algn="ctr"/>
              <a:r>
                <a:rPr lang="en-US" sz="2700" dirty="0">
                  <a:solidFill>
                    <a:schemeClr val="accent3"/>
                  </a:solidFill>
                </a:rPr>
                <a:t>3</a:t>
              </a:r>
            </a:p>
          </p:txBody>
        </p:sp>
      </p:grpSp>
      <p:grpSp>
        <p:nvGrpSpPr>
          <p:cNvPr id="49" name="Group 48"/>
          <p:cNvGrpSpPr/>
          <p:nvPr/>
        </p:nvGrpSpPr>
        <p:grpSpPr>
          <a:xfrm>
            <a:off x="5532068" y="2082741"/>
            <a:ext cx="1362767" cy="1371421"/>
            <a:chOff x="360510" y="2517743"/>
            <a:chExt cx="1817023" cy="1828560"/>
          </a:xfrm>
        </p:grpSpPr>
        <p:sp>
          <p:nvSpPr>
            <p:cNvPr id="50" name="TextBox 49"/>
            <p:cNvSpPr txBox="1"/>
            <p:nvPr/>
          </p:nvSpPr>
          <p:spPr>
            <a:xfrm>
              <a:off x="360510" y="3041136"/>
              <a:ext cx="1817023" cy="1305167"/>
            </a:xfrm>
            <a:prstGeom prst="rect">
              <a:avLst/>
            </a:prstGeom>
            <a:noFill/>
          </p:spPr>
          <p:txBody>
            <a:bodyPr wrap="square" rtlCol="0">
              <a:normAutofit lnSpcReduction="10000"/>
            </a:bodyPr>
            <a:lstStyle/>
            <a:p>
              <a:pPr algn="ctr"/>
              <a:r>
                <a:rPr lang="en-US" sz="2000" dirty="0">
                  <a:solidFill>
                    <a:schemeClr val="accent3"/>
                  </a:solidFill>
                </a:rPr>
                <a:t>Tackle problems together</a:t>
              </a:r>
            </a:p>
          </p:txBody>
        </p:sp>
        <p:sp>
          <p:nvSpPr>
            <p:cNvPr id="51" name="TextBox 50"/>
            <p:cNvSpPr txBox="1"/>
            <p:nvPr/>
          </p:nvSpPr>
          <p:spPr>
            <a:xfrm>
              <a:off x="852637" y="2517743"/>
              <a:ext cx="847655" cy="677108"/>
            </a:xfrm>
            <a:prstGeom prst="rect">
              <a:avLst/>
            </a:prstGeom>
            <a:noFill/>
          </p:spPr>
          <p:txBody>
            <a:bodyPr wrap="square" rtlCol="0">
              <a:normAutofit/>
            </a:bodyPr>
            <a:lstStyle/>
            <a:p>
              <a:pPr algn="ctr"/>
              <a:r>
                <a:rPr lang="en-US" sz="2700" dirty="0">
                  <a:solidFill>
                    <a:schemeClr val="accent3"/>
                  </a:solidFill>
                </a:rPr>
                <a:t>4</a:t>
              </a:r>
            </a:p>
          </p:txBody>
        </p:sp>
      </p:grpSp>
      <p:grpSp>
        <p:nvGrpSpPr>
          <p:cNvPr id="52" name="Group 51"/>
          <p:cNvGrpSpPr/>
          <p:nvPr/>
        </p:nvGrpSpPr>
        <p:grpSpPr>
          <a:xfrm>
            <a:off x="7606196" y="2827293"/>
            <a:ext cx="1362767" cy="1362083"/>
            <a:chOff x="360510" y="2373456"/>
            <a:chExt cx="1817023" cy="1816111"/>
          </a:xfrm>
        </p:grpSpPr>
        <p:sp>
          <p:nvSpPr>
            <p:cNvPr id="53" name="TextBox 52"/>
            <p:cNvSpPr txBox="1"/>
            <p:nvPr/>
          </p:nvSpPr>
          <p:spPr>
            <a:xfrm>
              <a:off x="360510" y="3000960"/>
              <a:ext cx="1817023" cy="1188607"/>
            </a:xfrm>
            <a:prstGeom prst="rect">
              <a:avLst/>
            </a:prstGeom>
            <a:noFill/>
          </p:spPr>
          <p:txBody>
            <a:bodyPr wrap="square" rtlCol="0">
              <a:normAutofit/>
            </a:bodyPr>
            <a:lstStyle/>
            <a:p>
              <a:pPr algn="ctr"/>
              <a:r>
                <a:rPr lang="en-US" sz="2400" dirty="0">
                  <a:solidFill>
                    <a:schemeClr val="accent3"/>
                  </a:solidFill>
                </a:rPr>
                <a:t>Bury the past</a:t>
              </a:r>
            </a:p>
          </p:txBody>
        </p:sp>
        <p:sp>
          <p:nvSpPr>
            <p:cNvPr id="54" name="TextBox 53"/>
            <p:cNvSpPr txBox="1"/>
            <p:nvPr/>
          </p:nvSpPr>
          <p:spPr>
            <a:xfrm>
              <a:off x="845193" y="2373456"/>
              <a:ext cx="847655" cy="677108"/>
            </a:xfrm>
            <a:prstGeom prst="rect">
              <a:avLst/>
            </a:prstGeom>
            <a:noFill/>
          </p:spPr>
          <p:txBody>
            <a:bodyPr wrap="square" rtlCol="0">
              <a:normAutofit/>
            </a:bodyPr>
            <a:lstStyle/>
            <a:p>
              <a:pPr algn="ctr"/>
              <a:r>
                <a:rPr lang="en-US" sz="2700" dirty="0">
                  <a:solidFill>
                    <a:schemeClr val="accent3"/>
                  </a:solidFill>
                </a:rPr>
                <a:t>5</a:t>
              </a:r>
            </a:p>
          </p:txBody>
        </p:sp>
      </p:grpSp>
      <p:grpSp>
        <p:nvGrpSpPr>
          <p:cNvPr id="70" name="Group 69"/>
          <p:cNvGrpSpPr/>
          <p:nvPr/>
        </p:nvGrpSpPr>
        <p:grpSpPr>
          <a:xfrm>
            <a:off x="6943292" y="4649529"/>
            <a:ext cx="1565672" cy="1746647"/>
            <a:chOff x="4768850" y="369888"/>
            <a:chExt cx="2087563" cy="2328862"/>
          </a:xfrm>
        </p:grpSpPr>
        <p:sp>
          <p:nvSpPr>
            <p:cNvPr id="35" name="AutoShape 3"/>
            <p:cNvSpPr>
              <a:spLocks noChangeAspect="1" noChangeArrowheads="1" noTextEdit="1"/>
            </p:cNvSpPr>
            <p:nvPr/>
          </p:nvSpPr>
          <p:spPr bwMode="auto">
            <a:xfrm>
              <a:off x="4772025" y="369888"/>
              <a:ext cx="20812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4" name="Freeform 5"/>
            <p:cNvSpPr>
              <a:spLocks/>
            </p:cNvSpPr>
            <p:nvPr/>
          </p:nvSpPr>
          <p:spPr bwMode="auto">
            <a:xfrm>
              <a:off x="4768850" y="373063"/>
              <a:ext cx="2087563" cy="2322512"/>
            </a:xfrm>
            <a:custGeom>
              <a:avLst/>
              <a:gdLst>
                <a:gd name="T0" fmla="*/ 244 w 554"/>
                <a:gd name="T1" fmla="*/ 20 h 616"/>
                <a:gd name="T2" fmla="*/ 257 w 554"/>
                <a:gd name="T3" fmla="*/ 22 h 616"/>
                <a:gd name="T4" fmla="*/ 289 w 554"/>
                <a:gd name="T5" fmla="*/ 0 h 616"/>
                <a:gd name="T6" fmla="*/ 325 w 554"/>
                <a:gd name="T7" fmla="*/ 35 h 616"/>
                <a:gd name="T8" fmla="*/ 346 w 554"/>
                <a:gd name="T9" fmla="*/ 27 h 616"/>
                <a:gd name="T10" fmla="*/ 382 w 554"/>
                <a:gd name="T11" fmla="*/ 63 h 616"/>
                <a:gd name="T12" fmla="*/ 399 w 554"/>
                <a:gd name="T13" fmla="*/ 59 h 616"/>
                <a:gd name="T14" fmla="*/ 435 w 554"/>
                <a:gd name="T15" fmla="*/ 98 h 616"/>
                <a:gd name="T16" fmla="*/ 431 w 554"/>
                <a:gd name="T17" fmla="*/ 113 h 616"/>
                <a:gd name="T18" fmla="*/ 437 w 554"/>
                <a:gd name="T19" fmla="*/ 113 h 616"/>
                <a:gd name="T20" fmla="*/ 473 w 554"/>
                <a:gd name="T21" fmla="*/ 151 h 616"/>
                <a:gd name="T22" fmla="*/ 467 w 554"/>
                <a:gd name="T23" fmla="*/ 173 h 616"/>
                <a:gd name="T24" fmla="*/ 475 w 554"/>
                <a:gd name="T25" fmla="*/ 197 h 616"/>
                <a:gd name="T26" fmla="*/ 463 w 554"/>
                <a:gd name="T27" fmla="*/ 226 h 616"/>
                <a:gd name="T28" fmla="*/ 473 w 554"/>
                <a:gd name="T29" fmla="*/ 253 h 616"/>
                <a:gd name="T30" fmla="*/ 451 w 554"/>
                <a:gd name="T31" fmla="*/ 289 h 616"/>
                <a:gd name="T32" fmla="*/ 461 w 554"/>
                <a:gd name="T33" fmla="*/ 313 h 616"/>
                <a:gd name="T34" fmla="*/ 435 w 554"/>
                <a:gd name="T35" fmla="*/ 350 h 616"/>
                <a:gd name="T36" fmla="*/ 437 w 554"/>
                <a:gd name="T37" fmla="*/ 360 h 616"/>
                <a:gd name="T38" fmla="*/ 401 w 554"/>
                <a:gd name="T39" fmla="*/ 398 h 616"/>
                <a:gd name="T40" fmla="*/ 396 w 554"/>
                <a:gd name="T41" fmla="*/ 398 h 616"/>
                <a:gd name="T42" fmla="*/ 369 w 554"/>
                <a:gd name="T43" fmla="*/ 425 h 616"/>
                <a:gd name="T44" fmla="*/ 396 w 554"/>
                <a:gd name="T45" fmla="*/ 444 h 616"/>
                <a:gd name="T46" fmla="*/ 552 w 554"/>
                <a:gd name="T47" fmla="*/ 561 h 616"/>
                <a:gd name="T48" fmla="*/ 534 w 554"/>
                <a:gd name="T49" fmla="*/ 616 h 616"/>
                <a:gd name="T50" fmla="*/ 21 w 554"/>
                <a:gd name="T51" fmla="*/ 616 h 616"/>
                <a:gd name="T52" fmla="*/ 2 w 554"/>
                <a:gd name="T53" fmla="*/ 561 h 616"/>
                <a:gd name="T54" fmla="*/ 158 w 554"/>
                <a:gd name="T55" fmla="*/ 444 h 616"/>
                <a:gd name="T56" fmla="*/ 182 w 554"/>
                <a:gd name="T57" fmla="*/ 428 h 616"/>
                <a:gd name="T58" fmla="*/ 175 w 554"/>
                <a:gd name="T59" fmla="*/ 407 h 616"/>
                <a:gd name="T60" fmla="*/ 174 w 554"/>
                <a:gd name="T61" fmla="*/ 407 h 616"/>
                <a:gd name="T62" fmla="*/ 138 w 554"/>
                <a:gd name="T63" fmla="*/ 369 h 616"/>
                <a:gd name="T64" fmla="*/ 139 w 554"/>
                <a:gd name="T65" fmla="*/ 360 h 616"/>
                <a:gd name="T66" fmla="*/ 109 w 554"/>
                <a:gd name="T67" fmla="*/ 322 h 616"/>
                <a:gd name="T68" fmla="*/ 111 w 554"/>
                <a:gd name="T69" fmla="*/ 310 h 616"/>
                <a:gd name="T70" fmla="*/ 84 w 554"/>
                <a:gd name="T71" fmla="*/ 274 h 616"/>
                <a:gd name="T72" fmla="*/ 86 w 554"/>
                <a:gd name="T73" fmla="*/ 261 h 616"/>
                <a:gd name="T74" fmla="*/ 73 w 554"/>
                <a:gd name="T75" fmla="*/ 231 h 616"/>
                <a:gd name="T76" fmla="*/ 84 w 554"/>
                <a:gd name="T77" fmla="*/ 202 h 616"/>
                <a:gd name="T78" fmla="*/ 76 w 554"/>
                <a:gd name="T79" fmla="*/ 177 h 616"/>
                <a:gd name="T80" fmla="*/ 96 w 554"/>
                <a:gd name="T81" fmla="*/ 143 h 616"/>
                <a:gd name="T82" fmla="*/ 94 w 554"/>
                <a:gd name="T83" fmla="*/ 130 h 616"/>
                <a:gd name="T84" fmla="*/ 130 w 554"/>
                <a:gd name="T85" fmla="*/ 92 h 616"/>
                <a:gd name="T86" fmla="*/ 134 w 554"/>
                <a:gd name="T87" fmla="*/ 92 h 616"/>
                <a:gd name="T88" fmla="*/ 161 w 554"/>
                <a:gd name="T89" fmla="*/ 67 h 616"/>
                <a:gd name="T90" fmla="*/ 161 w 554"/>
                <a:gd name="T91" fmla="*/ 64 h 616"/>
                <a:gd name="T92" fmla="*/ 197 w 554"/>
                <a:gd name="T93" fmla="*/ 27 h 616"/>
                <a:gd name="T94" fmla="*/ 217 w 554"/>
                <a:gd name="T95" fmla="*/ 33 h 616"/>
                <a:gd name="T96" fmla="*/ 244 w 554"/>
                <a:gd name="T97"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4" h="616">
                  <a:moveTo>
                    <a:pt x="244" y="20"/>
                  </a:moveTo>
                  <a:cubicBezTo>
                    <a:pt x="248" y="20"/>
                    <a:pt x="253" y="20"/>
                    <a:pt x="257" y="22"/>
                  </a:cubicBezTo>
                  <a:cubicBezTo>
                    <a:pt x="263" y="9"/>
                    <a:pt x="275" y="0"/>
                    <a:pt x="289" y="0"/>
                  </a:cubicBezTo>
                  <a:cubicBezTo>
                    <a:pt x="308" y="0"/>
                    <a:pt x="323" y="15"/>
                    <a:pt x="325" y="35"/>
                  </a:cubicBezTo>
                  <a:cubicBezTo>
                    <a:pt x="331" y="29"/>
                    <a:pt x="338" y="27"/>
                    <a:pt x="346" y="27"/>
                  </a:cubicBezTo>
                  <a:cubicBezTo>
                    <a:pt x="367" y="27"/>
                    <a:pt x="382" y="43"/>
                    <a:pt x="382" y="63"/>
                  </a:cubicBezTo>
                  <a:cubicBezTo>
                    <a:pt x="388" y="61"/>
                    <a:pt x="393" y="59"/>
                    <a:pt x="399" y="59"/>
                  </a:cubicBezTo>
                  <a:cubicBezTo>
                    <a:pt x="418" y="59"/>
                    <a:pt x="435" y="77"/>
                    <a:pt x="435" y="98"/>
                  </a:cubicBezTo>
                  <a:cubicBezTo>
                    <a:pt x="435" y="103"/>
                    <a:pt x="433" y="109"/>
                    <a:pt x="431" y="113"/>
                  </a:cubicBezTo>
                  <a:cubicBezTo>
                    <a:pt x="433" y="113"/>
                    <a:pt x="436" y="113"/>
                    <a:pt x="437" y="113"/>
                  </a:cubicBezTo>
                  <a:cubicBezTo>
                    <a:pt x="458" y="113"/>
                    <a:pt x="473" y="130"/>
                    <a:pt x="473" y="151"/>
                  </a:cubicBezTo>
                  <a:cubicBezTo>
                    <a:pt x="473" y="159"/>
                    <a:pt x="472" y="167"/>
                    <a:pt x="467" y="173"/>
                  </a:cubicBezTo>
                  <a:cubicBezTo>
                    <a:pt x="472" y="180"/>
                    <a:pt x="475" y="189"/>
                    <a:pt x="475" y="197"/>
                  </a:cubicBezTo>
                  <a:cubicBezTo>
                    <a:pt x="475" y="209"/>
                    <a:pt x="471" y="219"/>
                    <a:pt x="463" y="226"/>
                  </a:cubicBezTo>
                  <a:cubicBezTo>
                    <a:pt x="470" y="233"/>
                    <a:pt x="473" y="242"/>
                    <a:pt x="473" y="253"/>
                  </a:cubicBezTo>
                  <a:cubicBezTo>
                    <a:pt x="473" y="269"/>
                    <a:pt x="465" y="282"/>
                    <a:pt x="451" y="289"/>
                  </a:cubicBezTo>
                  <a:cubicBezTo>
                    <a:pt x="458" y="295"/>
                    <a:pt x="461" y="303"/>
                    <a:pt x="461" y="313"/>
                  </a:cubicBezTo>
                  <a:cubicBezTo>
                    <a:pt x="461" y="331"/>
                    <a:pt x="450" y="345"/>
                    <a:pt x="435" y="350"/>
                  </a:cubicBezTo>
                  <a:cubicBezTo>
                    <a:pt x="436" y="353"/>
                    <a:pt x="437" y="357"/>
                    <a:pt x="437" y="360"/>
                  </a:cubicBezTo>
                  <a:cubicBezTo>
                    <a:pt x="437" y="381"/>
                    <a:pt x="420" y="398"/>
                    <a:pt x="401" y="398"/>
                  </a:cubicBezTo>
                  <a:cubicBezTo>
                    <a:pt x="399" y="398"/>
                    <a:pt x="397" y="398"/>
                    <a:pt x="396" y="398"/>
                  </a:cubicBezTo>
                  <a:cubicBezTo>
                    <a:pt x="393" y="411"/>
                    <a:pt x="382" y="422"/>
                    <a:pt x="369" y="425"/>
                  </a:cubicBezTo>
                  <a:cubicBezTo>
                    <a:pt x="375" y="432"/>
                    <a:pt x="384" y="438"/>
                    <a:pt x="396" y="444"/>
                  </a:cubicBezTo>
                  <a:cubicBezTo>
                    <a:pt x="462" y="471"/>
                    <a:pt x="554" y="479"/>
                    <a:pt x="552" y="561"/>
                  </a:cubicBezTo>
                  <a:cubicBezTo>
                    <a:pt x="552" y="579"/>
                    <a:pt x="544" y="598"/>
                    <a:pt x="534" y="616"/>
                  </a:cubicBezTo>
                  <a:cubicBezTo>
                    <a:pt x="21" y="616"/>
                    <a:pt x="21" y="616"/>
                    <a:pt x="21" y="616"/>
                  </a:cubicBezTo>
                  <a:cubicBezTo>
                    <a:pt x="9" y="598"/>
                    <a:pt x="2" y="579"/>
                    <a:pt x="2" y="561"/>
                  </a:cubicBezTo>
                  <a:cubicBezTo>
                    <a:pt x="0" y="479"/>
                    <a:pt x="92" y="471"/>
                    <a:pt x="158" y="444"/>
                  </a:cubicBezTo>
                  <a:cubicBezTo>
                    <a:pt x="168" y="439"/>
                    <a:pt x="176" y="434"/>
                    <a:pt x="182" y="428"/>
                  </a:cubicBezTo>
                  <a:cubicBezTo>
                    <a:pt x="177" y="423"/>
                    <a:pt x="175" y="415"/>
                    <a:pt x="175" y="407"/>
                  </a:cubicBezTo>
                  <a:cubicBezTo>
                    <a:pt x="174" y="407"/>
                    <a:pt x="174" y="407"/>
                    <a:pt x="174" y="407"/>
                  </a:cubicBezTo>
                  <a:cubicBezTo>
                    <a:pt x="154" y="407"/>
                    <a:pt x="138" y="390"/>
                    <a:pt x="138" y="369"/>
                  </a:cubicBezTo>
                  <a:cubicBezTo>
                    <a:pt x="138" y="366"/>
                    <a:pt x="138" y="363"/>
                    <a:pt x="139" y="360"/>
                  </a:cubicBezTo>
                  <a:cubicBezTo>
                    <a:pt x="122" y="357"/>
                    <a:pt x="109" y="341"/>
                    <a:pt x="109" y="322"/>
                  </a:cubicBezTo>
                  <a:cubicBezTo>
                    <a:pt x="109" y="318"/>
                    <a:pt x="109" y="314"/>
                    <a:pt x="111" y="310"/>
                  </a:cubicBezTo>
                  <a:cubicBezTo>
                    <a:pt x="95" y="306"/>
                    <a:pt x="84" y="291"/>
                    <a:pt x="84" y="274"/>
                  </a:cubicBezTo>
                  <a:cubicBezTo>
                    <a:pt x="84" y="269"/>
                    <a:pt x="85" y="265"/>
                    <a:pt x="86" y="261"/>
                  </a:cubicBezTo>
                  <a:cubicBezTo>
                    <a:pt x="78" y="254"/>
                    <a:pt x="73" y="243"/>
                    <a:pt x="73" y="231"/>
                  </a:cubicBezTo>
                  <a:cubicBezTo>
                    <a:pt x="73" y="219"/>
                    <a:pt x="77" y="209"/>
                    <a:pt x="84" y="202"/>
                  </a:cubicBezTo>
                  <a:cubicBezTo>
                    <a:pt x="79" y="196"/>
                    <a:pt x="76" y="187"/>
                    <a:pt x="76" y="177"/>
                  </a:cubicBezTo>
                  <a:cubicBezTo>
                    <a:pt x="76" y="162"/>
                    <a:pt x="84" y="149"/>
                    <a:pt x="96" y="143"/>
                  </a:cubicBezTo>
                  <a:cubicBezTo>
                    <a:pt x="95" y="139"/>
                    <a:pt x="94" y="134"/>
                    <a:pt x="94" y="130"/>
                  </a:cubicBezTo>
                  <a:cubicBezTo>
                    <a:pt x="94" y="109"/>
                    <a:pt x="110" y="92"/>
                    <a:pt x="130" y="92"/>
                  </a:cubicBezTo>
                  <a:cubicBezTo>
                    <a:pt x="131" y="92"/>
                    <a:pt x="132" y="92"/>
                    <a:pt x="134" y="92"/>
                  </a:cubicBezTo>
                  <a:cubicBezTo>
                    <a:pt x="137" y="79"/>
                    <a:pt x="148" y="70"/>
                    <a:pt x="161" y="67"/>
                  </a:cubicBezTo>
                  <a:cubicBezTo>
                    <a:pt x="161" y="66"/>
                    <a:pt x="161" y="65"/>
                    <a:pt x="161" y="64"/>
                  </a:cubicBezTo>
                  <a:cubicBezTo>
                    <a:pt x="161" y="43"/>
                    <a:pt x="176" y="27"/>
                    <a:pt x="197" y="27"/>
                  </a:cubicBezTo>
                  <a:cubicBezTo>
                    <a:pt x="204" y="27"/>
                    <a:pt x="211" y="29"/>
                    <a:pt x="217" y="33"/>
                  </a:cubicBezTo>
                  <a:cubicBezTo>
                    <a:pt x="223" y="25"/>
                    <a:pt x="233" y="20"/>
                    <a:pt x="244"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5" name="Freeform 6"/>
            <p:cNvSpPr>
              <a:spLocks/>
            </p:cNvSpPr>
            <p:nvPr/>
          </p:nvSpPr>
          <p:spPr bwMode="auto">
            <a:xfrm>
              <a:off x="6208713" y="2117725"/>
              <a:ext cx="44450" cy="125412"/>
            </a:xfrm>
            <a:custGeom>
              <a:avLst/>
              <a:gdLst>
                <a:gd name="T0" fmla="*/ 0 w 12"/>
                <a:gd name="T1" fmla="*/ 33 h 33"/>
                <a:gd name="T2" fmla="*/ 8 w 12"/>
                <a:gd name="T3" fmla="*/ 18 h 33"/>
                <a:gd name="T4" fmla="*/ 12 w 12"/>
                <a:gd name="T5" fmla="*/ 2 h 33"/>
                <a:gd name="T6" fmla="*/ 5 w 12"/>
                <a:gd name="T7" fmla="*/ 0 h 33"/>
                <a:gd name="T8" fmla="*/ 2 w 12"/>
                <a:gd name="T9" fmla="*/ 15 h 33"/>
                <a:gd name="T10" fmla="*/ 0 w 12"/>
                <a:gd name="T11" fmla="*/ 21 h 33"/>
                <a:gd name="T12" fmla="*/ 0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0" y="33"/>
                  </a:moveTo>
                  <a:cubicBezTo>
                    <a:pt x="3" y="29"/>
                    <a:pt x="6" y="23"/>
                    <a:pt x="8" y="18"/>
                  </a:cubicBezTo>
                  <a:cubicBezTo>
                    <a:pt x="10" y="13"/>
                    <a:pt x="11" y="8"/>
                    <a:pt x="12" y="2"/>
                  </a:cubicBezTo>
                  <a:cubicBezTo>
                    <a:pt x="9" y="1"/>
                    <a:pt x="8" y="1"/>
                    <a:pt x="5" y="0"/>
                  </a:cubicBezTo>
                  <a:cubicBezTo>
                    <a:pt x="5" y="5"/>
                    <a:pt x="4" y="10"/>
                    <a:pt x="2" y="15"/>
                  </a:cubicBezTo>
                  <a:cubicBezTo>
                    <a:pt x="1" y="17"/>
                    <a:pt x="1" y="19"/>
                    <a:pt x="0" y="21"/>
                  </a:cubicBezTo>
                  <a:cubicBezTo>
                    <a:pt x="0" y="33"/>
                    <a:pt x="0" y="33"/>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6" name="Freeform 7"/>
            <p:cNvSpPr>
              <a:spLocks/>
            </p:cNvSpPr>
            <p:nvPr/>
          </p:nvSpPr>
          <p:spPr bwMode="auto">
            <a:xfrm>
              <a:off x="6208713" y="1176338"/>
              <a:ext cx="0" cy="3175"/>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7" name="Freeform 8"/>
            <p:cNvSpPr>
              <a:spLocks/>
            </p:cNvSpPr>
            <p:nvPr/>
          </p:nvSpPr>
          <p:spPr bwMode="auto">
            <a:xfrm>
              <a:off x="6159500" y="2690813"/>
              <a:ext cx="49213"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8" name="Freeform 9"/>
            <p:cNvSpPr>
              <a:spLocks/>
            </p:cNvSpPr>
            <p:nvPr/>
          </p:nvSpPr>
          <p:spPr bwMode="auto">
            <a:xfrm>
              <a:off x="5307013" y="992188"/>
              <a:ext cx="1060450" cy="881062"/>
            </a:xfrm>
            <a:custGeom>
              <a:avLst/>
              <a:gdLst>
                <a:gd name="T0" fmla="*/ 274 w 281"/>
                <a:gd name="T1" fmla="*/ 92 h 234"/>
                <a:gd name="T2" fmla="*/ 239 w 281"/>
                <a:gd name="T3" fmla="*/ 58 h 234"/>
                <a:gd name="T4" fmla="*/ 238 w 281"/>
                <a:gd name="T5" fmla="*/ 54 h 234"/>
                <a:gd name="T6" fmla="*/ 239 w 281"/>
                <a:gd name="T7" fmla="*/ 50 h 234"/>
                <a:gd name="T8" fmla="*/ 239 w 281"/>
                <a:gd name="T9" fmla="*/ 49 h 234"/>
                <a:gd name="T10" fmla="*/ 235 w 281"/>
                <a:gd name="T11" fmla="*/ 49 h 234"/>
                <a:gd name="T12" fmla="*/ 200 w 281"/>
                <a:gd name="T13" fmla="*/ 19 h 234"/>
                <a:gd name="T14" fmla="*/ 174 w 281"/>
                <a:gd name="T15" fmla="*/ 0 h 234"/>
                <a:gd name="T16" fmla="*/ 158 w 281"/>
                <a:gd name="T17" fmla="*/ 6 h 234"/>
                <a:gd name="T18" fmla="*/ 127 w 281"/>
                <a:gd name="T19" fmla="*/ 23 h 234"/>
                <a:gd name="T20" fmla="*/ 126 w 281"/>
                <a:gd name="T21" fmla="*/ 23 h 234"/>
                <a:gd name="T22" fmla="*/ 91 w 281"/>
                <a:gd name="T23" fmla="*/ 53 h 234"/>
                <a:gd name="T24" fmla="*/ 77 w 281"/>
                <a:gd name="T25" fmla="*/ 50 h 234"/>
                <a:gd name="T26" fmla="*/ 41 w 281"/>
                <a:gd name="T27" fmla="*/ 87 h 234"/>
                <a:gd name="T28" fmla="*/ 40 w 281"/>
                <a:gd name="T29" fmla="*/ 87 h 234"/>
                <a:gd name="T30" fmla="*/ 41 w 281"/>
                <a:gd name="T31" fmla="*/ 93 h 234"/>
                <a:gd name="T32" fmla="*/ 5 w 281"/>
                <a:gd name="T33" fmla="*/ 130 h 234"/>
                <a:gd name="T34" fmla="*/ 0 w 281"/>
                <a:gd name="T35" fmla="*/ 130 h 234"/>
                <a:gd name="T36" fmla="*/ 22 w 281"/>
                <a:gd name="T37" fmla="*/ 148 h 234"/>
                <a:gd name="T38" fmla="*/ 134 w 281"/>
                <a:gd name="T39" fmla="*/ 234 h 234"/>
                <a:gd name="T40" fmla="*/ 239 w 281"/>
                <a:gd name="T41" fmla="*/ 164 h 234"/>
                <a:gd name="T42" fmla="*/ 247 w 281"/>
                <a:gd name="T43" fmla="*/ 148 h 234"/>
                <a:gd name="T44" fmla="*/ 281 w 281"/>
                <a:gd name="T45" fmla="*/ 92 h 234"/>
                <a:gd name="T46" fmla="*/ 274 w 281"/>
                <a:gd name="T47" fmla="*/ 9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34">
                  <a:moveTo>
                    <a:pt x="274" y="92"/>
                  </a:moveTo>
                  <a:cubicBezTo>
                    <a:pt x="255" y="92"/>
                    <a:pt x="240" y="77"/>
                    <a:pt x="239" y="58"/>
                  </a:cubicBezTo>
                  <a:cubicBezTo>
                    <a:pt x="238" y="57"/>
                    <a:pt x="238" y="56"/>
                    <a:pt x="238" y="54"/>
                  </a:cubicBezTo>
                  <a:cubicBezTo>
                    <a:pt x="238" y="52"/>
                    <a:pt x="238" y="51"/>
                    <a:pt x="239" y="50"/>
                  </a:cubicBezTo>
                  <a:cubicBezTo>
                    <a:pt x="239" y="50"/>
                    <a:pt x="239" y="50"/>
                    <a:pt x="239" y="49"/>
                  </a:cubicBezTo>
                  <a:cubicBezTo>
                    <a:pt x="237" y="49"/>
                    <a:pt x="236" y="49"/>
                    <a:pt x="235" y="49"/>
                  </a:cubicBezTo>
                  <a:cubicBezTo>
                    <a:pt x="218" y="49"/>
                    <a:pt x="204" y="36"/>
                    <a:pt x="200" y="19"/>
                  </a:cubicBezTo>
                  <a:cubicBezTo>
                    <a:pt x="189" y="17"/>
                    <a:pt x="179" y="10"/>
                    <a:pt x="174" y="0"/>
                  </a:cubicBezTo>
                  <a:cubicBezTo>
                    <a:pt x="169" y="3"/>
                    <a:pt x="164" y="5"/>
                    <a:pt x="158" y="6"/>
                  </a:cubicBezTo>
                  <a:cubicBezTo>
                    <a:pt x="152" y="16"/>
                    <a:pt x="141" y="23"/>
                    <a:pt x="127" y="23"/>
                  </a:cubicBezTo>
                  <a:cubicBezTo>
                    <a:pt x="127" y="23"/>
                    <a:pt x="127" y="23"/>
                    <a:pt x="126" y="23"/>
                  </a:cubicBezTo>
                  <a:cubicBezTo>
                    <a:pt x="122" y="41"/>
                    <a:pt x="108" y="53"/>
                    <a:pt x="91" y="53"/>
                  </a:cubicBezTo>
                  <a:cubicBezTo>
                    <a:pt x="85" y="53"/>
                    <a:pt x="81" y="52"/>
                    <a:pt x="77" y="50"/>
                  </a:cubicBezTo>
                  <a:cubicBezTo>
                    <a:pt x="76" y="71"/>
                    <a:pt x="60" y="87"/>
                    <a:pt x="41" y="87"/>
                  </a:cubicBezTo>
                  <a:cubicBezTo>
                    <a:pt x="41" y="87"/>
                    <a:pt x="41" y="87"/>
                    <a:pt x="40" y="87"/>
                  </a:cubicBezTo>
                  <a:cubicBezTo>
                    <a:pt x="41" y="89"/>
                    <a:pt x="41" y="91"/>
                    <a:pt x="41" y="93"/>
                  </a:cubicBezTo>
                  <a:cubicBezTo>
                    <a:pt x="41" y="114"/>
                    <a:pt x="24" y="130"/>
                    <a:pt x="5" y="130"/>
                  </a:cubicBezTo>
                  <a:cubicBezTo>
                    <a:pt x="3" y="130"/>
                    <a:pt x="1" y="130"/>
                    <a:pt x="0" y="130"/>
                  </a:cubicBezTo>
                  <a:cubicBezTo>
                    <a:pt x="6" y="139"/>
                    <a:pt x="13" y="146"/>
                    <a:pt x="22" y="148"/>
                  </a:cubicBezTo>
                  <a:cubicBezTo>
                    <a:pt x="43" y="197"/>
                    <a:pt x="82" y="234"/>
                    <a:pt x="134" y="234"/>
                  </a:cubicBezTo>
                  <a:cubicBezTo>
                    <a:pt x="181" y="234"/>
                    <a:pt x="216" y="205"/>
                    <a:pt x="239" y="164"/>
                  </a:cubicBezTo>
                  <a:cubicBezTo>
                    <a:pt x="241" y="159"/>
                    <a:pt x="244" y="153"/>
                    <a:pt x="247" y="148"/>
                  </a:cubicBezTo>
                  <a:cubicBezTo>
                    <a:pt x="267" y="144"/>
                    <a:pt x="279" y="118"/>
                    <a:pt x="281" y="92"/>
                  </a:cubicBezTo>
                  <a:cubicBezTo>
                    <a:pt x="279" y="92"/>
                    <a:pt x="276" y="92"/>
                    <a:pt x="274"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69" name="Freeform 10"/>
            <p:cNvSpPr>
              <a:spLocks/>
            </p:cNvSpPr>
            <p:nvPr/>
          </p:nvSpPr>
          <p:spPr bwMode="auto">
            <a:xfrm>
              <a:off x="5383213" y="1881188"/>
              <a:ext cx="825500" cy="463550"/>
            </a:xfrm>
            <a:custGeom>
              <a:avLst/>
              <a:gdLst>
                <a:gd name="T0" fmla="*/ 219 w 219"/>
                <a:gd name="T1" fmla="*/ 84 h 123"/>
                <a:gd name="T2" fmla="*/ 219 w 219"/>
                <a:gd name="T3" fmla="*/ 96 h 123"/>
                <a:gd name="T4" fmla="*/ 213 w 219"/>
                <a:gd name="T5" fmla="*/ 103 h 123"/>
                <a:gd name="T6" fmla="*/ 189 w 219"/>
                <a:gd name="T7" fmla="*/ 117 h 123"/>
                <a:gd name="T8" fmla="*/ 116 w 219"/>
                <a:gd name="T9" fmla="*/ 96 h 123"/>
                <a:gd name="T10" fmla="*/ 112 w 219"/>
                <a:gd name="T11" fmla="*/ 96 h 123"/>
                <a:gd name="T12" fmla="*/ 44 w 219"/>
                <a:gd name="T13" fmla="*/ 115 h 123"/>
                <a:gd name="T14" fmla="*/ 20 w 219"/>
                <a:gd name="T15" fmla="*/ 102 h 123"/>
                <a:gd name="T16" fmla="*/ 4 w 219"/>
                <a:gd name="T17" fmla="*/ 81 h 123"/>
                <a:gd name="T18" fmla="*/ 0 w 219"/>
                <a:gd name="T19" fmla="*/ 63 h 123"/>
                <a:gd name="T20" fmla="*/ 6 w 219"/>
                <a:gd name="T21" fmla="*/ 60 h 123"/>
                <a:gd name="T22" fmla="*/ 10 w 219"/>
                <a:gd name="T23" fmla="*/ 78 h 123"/>
                <a:gd name="T24" fmla="*/ 24 w 219"/>
                <a:gd name="T25" fmla="*/ 97 h 123"/>
                <a:gd name="T26" fmla="*/ 46 w 219"/>
                <a:gd name="T27" fmla="*/ 109 h 123"/>
                <a:gd name="T28" fmla="*/ 102 w 219"/>
                <a:gd name="T29" fmla="*/ 95 h 123"/>
                <a:gd name="T30" fmla="*/ 32 w 219"/>
                <a:gd name="T31" fmla="*/ 44 h 123"/>
                <a:gd name="T32" fmla="*/ 54 w 219"/>
                <a:gd name="T33" fmla="*/ 0 h 123"/>
                <a:gd name="T34" fmla="*/ 114 w 219"/>
                <a:gd name="T35" fmla="*/ 16 h 123"/>
                <a:gd name="T36" fmla="*/ 174 w 219"/>
                <a:gd name="T37" fmla="*/ 0 h 123"/>
                <a:gd name="T38" fmla="*/ 199 w 219"/>
                <a:gd name="T39" fmla="*/ 47 h 123"/>
                <a:gd name="T40" fmla="*/ 125 w 219"/>
                <a:gd name="T41" fmla="*/ 95 h 123"/>
                <a:gd name="T42" fmla="*/ 187 w 219"/>
                <a:gd name="T43" fmla="*/ 110 h 123"/>
                <a:gd name="T44" fmla="*/ 208 w 219"/>
                <a:gd name="T45" fmla="*/ 98 h 123"/>
                <a:gd name="T46" fmla="*/ 219 w 219"/>
                <a:gd name="T47"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23">
                  <a:moveTo>
                    <a:pt x="219" y="84"/>
                  </a:moveTo>
                  <a:cubicBezTo>
                    <a:pt x="219" y="96"/>
                    <a:pt x="219" y="96"/>
                    <a:pt x="219" y="96"/>
                  </a:cubicBezTo>
                  <a:cubicBezTo>
                    <a:pt x="216" y="99"/>
                    <a:pt x="214" y="100"/>
                    <a:pt x="213" y="103"/>
                  </a:cubicBezTo>
                  <a:cubicBezTo>
                    <a:pt x="206" y="109"/>
                    <a:pt x="198" y="114"/>
                    <a:pt x="189" y="117"/>
                  </a:cubicBezTo>
                  <a:cubicBezTo>
                    <a:pt x="168" y="123"/>
                    <a:pt x="142" y="120"/>
                    <a:pt x="116" y="96"/>
                  </a:cubicBezTo>
                  <a:cubicBezTo>
                    <a:pt x="114" y="96"/>
                    <a:pt x="114" y="96"/>
                    <a:pt x="112" y="96"/>
                  </a:cubicBezTo>
                  <a:cubicBezTo>
                    <a:pt x="90" y="117"/>
                    <a:pt x="64" y="121"/>
                    <a:pt x="44" y="115"/>
                  </a:cubicBezTo>
                  <a:cubicBezTo>
                    <a:pt x="35" y="113"/>
                    <a:pt x="27" y="108"/>
                    <a:pt x="20" y="102"/>
                  </a:cubicBezTo>
                  <a:cubicBezTo>
                    <a:pt x="14" y="96"/>
                    <a:pt x="8" y="89"/>
                    <a:pt x="4" y="81"/>
                  </a:cubicBezTo>
                  <a:cubicBezTo>
                    <a:pt x="1" y="75"/>
                    <a:pt x="1" y="69"/>
                    <a:pt x="0" y="63"/>
                  </a:cubicBezTo>
                  <a:cubicBezTo>
                    <a:pt x="2" y="62"/>
                    <a:pt x="4" y="61"/>
                    <a:pt x="6" y="60"/>
                  </a:cubicBezTo>
                  <a:cubicBezTo>
                    <a:pt x="7" y="66"/>
                    <a:pt x="8" y="72"/>
                    <a:pt x="10" y="78"/>
                  </a:cubicBezTo>
                  <a:cubicBezTo>
                    <a:pt x="14" y="85"/>
                    <a:pt x="18" y="92"/>
                    <a:pt x="24" y="97"/>
                  </a:cubicBezTo>
                  <a:cubicBezTo>
                    <a:pt x="30" y="102"/>
                    <a:pt x="37" y="107"/>
                    <a:pt x="46" y="109"/>
                  </a:cubicBezTo>
                  <a:cubicBezTo>
                    <a:pt x="63" y="114"/>
                    <a:pt x="83" y="111"/>
                    <a:pt x="102" y="95"/>
                  </a:cubicBezTo>
                  <a:cubicBezTo>
                    <a:pt x="68" y="93"/>
                    <a:pt x="37" y="76"/>
                    <a:pt x="32" y="44"/>
                  </a:cubicBezTo>
                  <a:cubicBezTo>
                    <a:pt x="43" y="32"/>
                    <a:pt x="50" y="17"/>
                    <a:pt x="54" y="0"/>
                  </a:cubicBezTo>
                  <a:cubicBezTo>
                    <a:pt x="72" y="10"/>
                    <a:pt x="92" y="16"/>
                    <a:pt x="114" y="16"/>
                  </a:cubicBezTo>
                  <a:cubicBezTo>
                    <a:pt x="136" y="16"/>
                    <a:pt x="156" y="10"/>
                    <a:pt x="174" y="0"/>
                  </a:cubicBezTo>
                  <a:cubicBezTo>
                    <a:pt x="179" y="19"/>
                    <a:pt x="186" y="35"/>
                    <a:pt x="199" y="47"/>
                  </a:cubicBezTo>
                  <a:cubicBezTo>
                    <a:pt x="186" y="75"/>
                    <a:pt x="156" y="91"/>
                    <a:pt x="125" y="95"/>
                  </a:cubicBezTo>
                  <a:cubicBezTo>
                    <a:pt x="148" y="113"/>
                    <a:pt x="170" y="116"/>
                    <a:pt x="187" y="110"/>
                  </a:cubicBezTo>
                  <a:cubicBezTo>
                    <a:pt x="195" y="107"/>
                    <a:pt x="202" y="103"/>
                    <a:pt x="208" y="98"/>
                  </a:cubicBezTo>
                  <a:cubicBezTo>
                    <a:pt x="212" y="93"/>
                    <a:pt x="216" y="89"/>
                    <a:pt x="21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grpSp>
        <p:nvGrpSpPr>
          <p:cNvPr id="92" name="Group 91"/>
          <p:cNvGrpSpPr/>
          <p:nvPr/>
        </p:nvGrpSpPr>
        <p:grpSpPr>
          <a:xfrm>
            <a:off x="4946074" y="4302543"/>
            <a:ext cx="1967616" cy="2093635"/>
            <a:chOff x="8853488" y="736600"/>
            <a:chExt cx="1090613" cy="1160463"/>
          </a:xfrm>
        </p:grpSpPr>
        <p:sp>
          <p:nvSpPr>
            <p:cNvPr id="93" name="Freeform 5"/>
            <p:cNvSpPr>
              <a:spLocks/>
            </p:cNvSpPr>
            <p:nvPr/>
          </p:nvSpPr>
          <p:spPr bwMode="auto">
            <a:xfrm>
              <a:off x="9102725" y="1085850"/>
              <a:ext cx="76200" cy="215900"/>
            </a:xfrm>
            <a:custGeom>
              <a:avLst/>
              <a:gdLst>
                <a:gd name="T0" fmla="*/ 11 w 20"/>
                <a:gd name="T1" fmla="*/ 1 h 57"/>
                <a:gd name="T2" fmla="*/ 4 w 20"/>
                <a:gd name="T3" fmla="*/ 10 h 57"/>
                <a:gd name="T4" fmla="*/ 11 w 20"/>
                <a:gd name="T5" fmla="*/ 51 h 57"/>
                <a:gd name="T6" fmla="*/ 18 w 20"/>
                <a:gd name="T7" fmla="*/ 57 h 57"/>
                <a:gd name="T8" fmla="*/ 17 w 20"/>
                <a:gd name="T9" fmla="*/ 11 h 57"/>
                <a:gd name="T10" fmla="*/ 11 w 20"/>
                <a:gd name="T11" fmla="*/ 1 h 57"/>
              </a:gdLst>
              <a:ahLst/>
              <a:cxnLst>
                <a:cxn ang="0">
                  <a:pos x="T0" y="T1"/>
                </a:cxn>
                <a:cxn ang="0">
                  <a:pos x="T2" y="T3"/>
                </a:cxn>
                <a:cxn ang="0">
                  <a:pos x="T4" y="T5"/>
                </a:cxn>
                <a:cxn ang="0">
                  <a:pos x="T6" y="T7"/>
                </a:cxn>
                <a:cxn ang="0">
                  <a:pos x="T8" y="T9"/>
                </a:cxn>
                <a:cxn ang="0">
                  <a:pos x="T10" y="T11"/>
                </a:cxn>
              </a:cxnLst>
              <a:rect l="0" t="0" r="r" b="b"/>
              <a:pathLst>
                <a:path w="20" h="57">
                  <a:moveTo>
                    <a:pt x="11" y="1"/>
                  </a:moveTo>
                  <a:cubicBezTo>
                    <a:pt x="8" y="2"/>
                    <a:pt x="6" y="5"/>
                    <a:pt x="4" y="10"/>
                  </a:cubicBezTo>
                  <a:cubicBezTo>
                    <a:pt x="0" y="23"/>
                    <a:pt x="3" y="42"/>
                    <a:pt x="11" y="51"/>
                  </a:cubicBezTo>
                  <a:cubicBezTo>
                    <a:pt x="13" y="54"/>
                    <a:pt x="15" y="55"/>
                    <a:pt x="18" y="57"/>
                  </a:cubicBezTo>
                  <a:cubicBezTo>
                    <a:pt x="20" y="37"/>
                    <a:pt x="20" y="20"/>
                    <a:pt x="17" y="11"/>
                  </a:cubicBezTo>
                  <a:cubicBezTo>
                    <a:pt x="16" y="3"/>
                    <a:pt x="13" y="0"/>
                    <a:pt x="1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4" name="Freeform 6"/>
            <p:cNvSpPr>
              <a:spLocks/>
            </p:cNvSpPr>
            <p:nvPr/>
          </p:nvSpPr>
          <p:spPr bwMode="auto">
            <a:xfrm>
              <a:off x="9186863" y="941388"/>
              <a:ext cx="423863" cy="412750"/>
            </a:xfrm>
            <a:custGeom>
              <a:avLst/>
              <a:gdLst>
                <a:gd name="T0" fmla="*/ 22 w 112"/>
                <a:gd name="T1" fmla="*/ 98 h 109"/>
                <a:gd name="T2" fmla="*/ 23 w 112"/>
                <a:gd name="T3" fmla="*/ 97 h 109"/>
                <a:gd name="T4" fmla="*/ 56 w 112"/>
                <a:gd name="T5" fmla="*/ 90 h 109"/>
                <a:gd name="T6" fmla="*/ 56 w 112"/>
                <a:gd name="T7" fmla="*/ 89 h 109"/>
                <a:gd name="T8" fmla="*/ 89 w 112"/>
                <a:gd name="T9" fmla="*/ 97 h 109"/>
                <a:gd name="T10" fmla="*/ 90 w 112"/>
                <a:gd name="T11" fmla="*/ 98 h 109"/>
                <a:gd name="T12" fmla="*/ 112 w 112"/>
                <a:gd name="T13" fmla="*/ 42 h 109"/>
                <a:gd name="T14" fmla="*/ 56 w 112"/>
                <a:gd name="T15" fmla="*/ 16 h 109"/>
                <a:gd name="T16" fmla="*/ 40 w 112"/>
                <a:gd name="T17" fmla="*/ 7 h 109"/>
                <a:gd name="T18" fmla="*/ 7 w 112"/>
                <a:gd name="T19" fmla="*/ 8 h 109"/>
                <a:gd name="T20" fmla="*/ 1 w 112"/>
                <a:gd name="T21" fmla="*/ 31 h 109"/>
                <a:gd name="T22" fmla="*/ 1 w 112"/>
                <a:gd name="T23" fmla="*/ 33 h 109"/>
                <a:gd name="T24" fmla="*/ 22 w 112"/>
                <a:gd name="T25" fmla="*/ 9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9">
                  <a:moveTo>
                    <a:pt x="22" y="98"/>
                  </a:moveTo>
                  <a:cubicBezTo>
                    <a:pt x="22" y="98"/>
                    <a:pt x="22" y="97"/>
                    <a:pt x="23" y="97"/>
                  </a:cubicBezTo>
                  <a:cubicBezTo>
                    <a:pt x="29" y="92"/>
                    <a:pt x="40" y="87"/>
                    <a:pt x="56" y="90"/>
                  </a:cubicBezTo>
                  <a:cubicBezTo>
                    <a:pt x="56" y="89"/>
                    <a:pt x="56" y="89"/>
                    <a:pt x="56" y="89"/>
                  </a:cubicBezTo>
                  <a:cubicBezTo>
                    <a:pt x="72" y="87"/>
                    <a:pt x="83" y="92"/>
                    <a:pt x="89" y="97"/>
                  </a:cubicBezTo>
                  <a:cubicBezTo>
                    <a:pt x="90" y="97"/>
                    <a:pt x="90" y="98"/>
                    <a:pt x="90" y="98"/>
                  </a:cubicBezTo>
                  <a:cubicBezTo>
                    <a:pt x="106" y="107"/>
                    <a:pt x="112" y="68"/>
                    <a:pt x="112" y="42"/>
                  </a:cubicBezTo>
                  <a:cubicBezTo>
                    <a:pt x="87" y="40"/>
                    <a:pt x="72" y="28"/>
                    <a:pt x="56" y="16"/>
                  </a:cubicBezTo>
                  <a:cubicBezTo>
                    <a:pt x="51" y="13"/>
                    <a:pt x="46" y="10"/>
                    <a:pt x="40" y="7"/>
                  </a:cubicBezTo>
                  <a:cubicBezTo>
                    <a:pt x="26" y="1"/>
                    <a:pt x="13" y="0"/>
                    <a:pt x="7" y="8"/>
                  </a:cubicBezTo>
                  <a:cubicBezTo>
                    <a:pt x="4" y="14"/>
                    <a:pt x="2" y="22"/>
                    <a:pt x="1" y="31"/>
                  </a:cubicBezTo>
                  <a:cubicBezTo>
                    <a:pt x="1" y="32"/>
                    <a:pt x="1" y="32"/>
                    <a:pt x="1" y="33"/>
                  </a:cubicBezTo>
                  <a:cubicBezTo>
                    <a:pt x="0" y="57"/>
                    <a:pt x="4" y="109"/>
                    <a:pt x="22"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5" name="Freeform 7"/>
            <p:cNvSpPr>
              <a:spLocks/>
            </p:cNvSpPr>
            <p:nvPr/>
          </p:nvSpPr>
          <p:spPr bwMode="auto">
            <a:xfrm>
              <a:off x="9621838" y="1085850"/>
              <a:ext cx="76200" cy="212725"/>
            </a:xfrm>
            <a:custGeom>
              <a:avLst/>
              <a:gdLst>
                <a:gd name="T0" fmla="*/ 9 w 20"/>
                <a:gd name="T1" fmla="*/ 51 h 56"/>
                <a:gd name="T2" fmla="*/ 16 w 20"/>
                <a:gd name="T3" fmla="*/ 10 h 56"/>
                <a:gd name="T4" fmla="*/ 9 w 20"/>
                <a:gd name="T5" fmla="*/ 1 h 56"/>
                <a:gd name="T6" fmla="*/ 2 w 20"/>
                <a:gd name="T7" fmla="*/ 13 h 56"/>
                <a:gd name="T8" fmla="*/ 2 w 20"/>
                <a:gd name="T9" fmla="*/ 56 h 56"/>
                <a:gd name="T10" fmla="*/ 9 w 20"/>
                <a:gd name="T11" fmla="*/ 51 h 56"/>
              </a:gdLst>
              <a:ahLst/>
              <a:cxnLst>
                <a:cxn ang="0">
                  <a:pos x="T0" y="T1"/>
                </a:cxn>
                <a:cxn ang="0">
                  <a:pos x="T2" y="T3"/>
                </a:cxn>
                <a:cxn ang="0">
                  <a:pos x="T4" y="T5"/>
                </a:cxn>
                <a:cxn ang="0">
                  <a:pos x="T6" y="T7"/>
                </a:cxn>
                <a:cxn ang="0">
                  <a:pos x="T8" y="T9"/>
                </a:cxn>
                <a:cxn ang="0">
                  <a:pos x="T10" y="T11"/>
                </a:cxn>
              </a:cxnLst>
              <a:rect l="0" t="0" r="r" b="b"/>
              <a:pathLst>
                <a:path w="20" h="56">
                  <a:moveTo>
                    <a:pt x="9" y="51"/>
                  </a:moveTo>
                  <a:cubicBezTo>
                    <a:pt x="17" y="42"/>
                    <a:pt x="20" y="23"/>
                    <a:pt x="16" y="10"/>
                  </a:cubicBezTo>
                  <a:cubicBezTo>
                    <a:pt x="13" y="4"/>
                    <a:pt x="11" y="1"/>
                    <a:pt x="9" y="1"/>
                  </a:cubicBezTo>
                  <a:cubicBezTo>
                    <a:pt x="6" y="0"/>
                    <a:pt x="3" y="5"/>
                    <a:pt x="2" y="13"/>
                  </a:cubicBezTo>
                  <a:cubicBezTo>
                    <a:pt x="1" y="22"/>
                    <a:pt x="0" y="37"/>
                    <a:pt x="2" y="56"/>
                  </a:cubicBezTo>
                  <a:cubicBezTo>
                    <a:pt x="5" y="55"/>
                    <a:pt x="7" y="54"/>
                    <a:pt x="9"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6" name="Freeform 8"/>
            <p:cNvSpPr>
              <a:spLocks/>
            </p:cNvSpPr>
            <p:nvPr/>
          </p:nvSpPr>
          <p:spPr bwMode="auto">
            <a:xfrm>
              <a:off x="9288463" y="1320800"/>
              <a:ext cx="215900" cy="136525"/>
            </a:xfrm>
            <a:custGeom>
              <a:avLst/>
              <a:gdLst>
                <a:gd name="T0" fmla="*/ 1 w 57"/>
                <a:gd name="T1" fmla="*/ 14 h 36"/>
                <a:gd name="T2" fmla="*/ 17 w 57"/>
                <a:gd name="T3" fmla="*/ 35 h 36"/>
                <a:gd name="T4" fmla="*/ 29 w 57"/>
                <a:gd name="T5" fmla="*/ 30 h 36"/>
                <a:gd name="T6" fmla="*/ 42 w 57"/>
                <a:gd name="T7" fmla="*/ 35 h 36"/>
                <a:gd name="T8" fmla="*/ 57 w 57"/>
                <a:gd name="T9" fmla="*/ 16 h 36"/>
                <a:gd name="T10" fmla="*/ 29 w 57"/>
                <a:gd name="T11" fmla="*/ 0 h 36"/>
                <a:gd name="T12" fmla="*/ 1 w 57"/>
                <a:gd name="T13" fmla="*/ 14 h 36"/>
              </a:gdLst>
              <a:ahLst/>
              <a:cxnLst>
                <a:cxn ang="0">
                  <a:pos x="T0" y="T1"/>
                </a:cxn>
                <a:cxn ang="0">
                  <a:pos x="T2" y="T3"/>
                </a:cxn>
                <a:cxn ang="0">
                  <a:pos x="T4" y="T5"/>
                </a:cxn>
                <a:cxn ang="0">
                  <a:pos x="T6" y="T7"/>
                </a:cxn>
                <a:cxn ang="0">
                  <a:pos x="T8" y="T9"/>
                </a:cxn>
                <a:cxn ang="0">
                  <a:pos x="T10" y="T11"/>
                </a:cxn>
                <a:cxn ang="0">
                  <a:pos x="T12" y="T13"/>
                </a:cxn>
              </a:cxnLst>
              <a:rect l="0" t="0" r="r" b="b"/>
              <a:pathLst>
                <a:path w="57" h="36">
                  <a:moveTo>
                    <a:pt x="1" y="14"/>
                  </a:moveTo>
                  <a:cubicBezTo>
                    <a:pt x="0" y="22"/>
                    <a:pt x="6" y="31"/>
                    <a:pt x="17" y="35"/>
                  </a:cubicBezTo>
                  <a:cubicBezTo>
                    <a:pt x="22" y="36"/>
                    <a:pt x="25" y="30"/>
                    <a:pt x="29" y="30"/>
                  </a:cubicBezTo>
                  <a:cubicBezTo>
                    <a:pt x="34" y="30"/>
                    <a:pt x="37" y="36"/>
                    <a:pt x="42" y="35"/>
                  </a:cubicBezTo>
                  <a:cubicBezTo>
                    <a:pt x="52" y="31"/>
                    <a:pt x="57" y="24"/>
                    <a:pt x="57" y="16"/>
                  </a:cubicBezTo>
                  <a:cubicBezTo>
                    <a:pt x="57" y="5"/>
                    <a:pt x="44" y="0"/>
                    <a:pt x="29" y="0"/>
                  </a:cubicBezTo>
                  <a:cubicBezTo>
                    <a:pt x="15" y="0"/>
                    <a:pt x="1" y="5"/>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7" name="Freeform 9"/>
            <p:cNvSpPr>
              <a:spLocks/>
            </p:cNvSpPr>
            <p:nvPr/>
          </p:nvSpPr>
          <p:spPr bwMode="auto">
            <a:xfrm>
              <a:off x="9194800" y="1490663"/>
              <a:ext cx="415925" cy="273050"/>
            </a:xfrm>
            <a:custGeom>
              <a:avLst/>
              <a:gdLst>
                <a:gd name="T0" fmla="*/ 88 w 110"/>
                <a:gd name="T1" fmla="*/ 0 h 72"/>
                <a:gd name="T2" fmla="*/ 56 w 110"/>
                <a:gd name="T3" fmla="*/ 14 h 72"/>
                <a:gd name="T4" fmla="*/ 54 w 110"/>
                <a:gd name="T5" fmla="*/ 14 h 72"/>
                <a:gd name="T6" fmla="*/ 53 w 110"/>
                <a:gd name="T7" fmla="*/ 14 h 72"/>
                <a:gd name="T8" fmla="*/ 22 w 110"/>
                <a:gd name="T9" fmla="*/ 1 h 72"/>
                <a:gd name="T10" fmla="*/ 0 w 110"/>
                <a:gd name="T11" fmla="*/ 26 h 72"/>
                <a:gd name="T12" fmla="*/ 54 w 110"/>
                <a:gd name="T13" fmla="*/ 72 h 72"/>
                <a:gd name="T14" fmla="*/ 110 w 110"/>
                <a:gd name="T15" fmla="*/ 26 h 72"/>
                <a:gd name="T16" fmla="*/ 88 w 11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2">
                  <a:moveTo>
                    <a:pt x="88" y="0"/>
                  </a:moveTo>
                  <a:cubicBezTo>
                    <a:pt x="77" y="9"/>
                    <a:pt x="65" y="14"/>
                    <a:pt x="56" y="14"/>
                  </a:cubicBezTo>
                  <a:cubicBezTo>
                    <a:pt x="56" y="14"/>
                    <a:pt x="55" y="14"/>
                    <a:pt x="54" y="14"/>
                  </a:cubicBezTo>
                  <a:cubicBezTo>
                    <a:pt x="54" y="14"/>
                    <a:pt x="53" y="14"/>
                    <a:pt x="53" y="14"/>
                  </a:cubicBezTo>
                  <a:cubicBezTo>
                    <a:pt x="44" y="14"/>
                    <a:pt x="33" y="9"/>
                    <a:pt x="22" y="1"/>
                  </a:cubicBezTo>
                  <a:cubicBezTo>
                    <a:pt x="18" y="13"/>
                    <a:pt x="11" y="22"/>
                    <a:pt x="0" y="26"/>
                  </a:cubicBezTo>
                  <a:cubicBezTo>
                    <a:pt x="18" y="54"/>
                    <a:pt x="33" y="65"/>
                    <a:pt x="54" y="72"/>
                  </a:cubicBezTo>
                  <a:cubicBezTo>
                    <a:pt x="78" y="63"/>
                    <a:pt x="91" y="51"/>
                    <a:pt x="110" y="26"/>
                  </a:cubicBezTo>
                  <a:cubicBezTo>
                    <a:pt x="98" y="22"/>
                    <a:pt x="92" y="12"/>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8" name="Freeform 10"/>
            <p:cNvSpPr>
              <a:spLocks/>
            </p:cNvSpPr>
            <p:nvPr/>
          </p:nvSpPr>
          <p:spPr bwMode="auto">
            <a:xfrm>
              <a:off x="9386888" y="1779588"/>
              <a:ext cx="30163" cy="33338"/>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3" y="0"/>
                    <a:pt x="3" y="0"/>
                    <a:pt x="3" y="0"/>
                  </a:cubicBezTo>
                  <a:cubicBezTo>
                    <a:pt x="1" y="0"/>
                    <a:pt x="0" y="2"/>
                    <a:pt x="0" y="4"/>
                  </a:cubicBezTo>
                  <a:cubicBezTo>
                    <a:pt x="0" y="7"/>
                    <a:pt x="1" y="9"/>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99" name="Freeform 11"/>
            <p:cNvSpPr>
              <a:spLocks/>
            </p:cNvSpPr>
            <p:nvPr/>
          </p:nvSpPr>
          <p:spPr bwMode="auto">
            <a:xfrm>
              <a:off x="9386888" y="1824038"/>
              <a:ext cx="30163" cy="34925"/>
            </a:xfrm>
            <a:custGeom>
              <a:avLst/>
              <a:gdLst>
                <a:gd name="T0" fmla="*/ 4 w 8"/>
                <a:gd name="T1" fmla="*/ 0 h 9"/>
                <a:gd name="T2" fmla="*/ 3 w 8"/>
                <a:gd name="T3" fmla="*/ 0 h 9"/>
                <a:gd name="T4" fmla="*/ 0 w 8"/>
                <a:gd name="T5" fmla="*/ 4 h 9"/>
                <a:gd name="T6" fmla="*/ 3 w 8"/>
                <a:gd name="T7" fmla="*/ 9 h 9"/>
                <a:gd name="T8" fmla="*/ 4 w 8"/>
                <a:gd name="T9" fmla="*/ 9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3" y="0"/>
                    <a:pt x="3" y="0"/>
                  </a:cubicBezTo>
                  <a:cubicBezTo>
                    <a:pt x="1" y="0"/>
                    <a:pt x="0" y="2"/>
                    <a:pt x="0" y="4"/>
                  </a:cubicBezTo>
                  <a:cubicBezTo>
                    <a:pt x="0" y="7"/>
                    <a:pt x="1" y="8"/>
                    <a:pt x="3" y="9"/>
                  </a:cubicBezTo>
                  <a:cubicBezTo>
                    <a:pt x="4" y="9"/>
                    <a:pt x="4" y="9"/>
                    <a:pt x="4" y="9"/>
                  </a:cubicBezTo>
                  <a:cubicBezTo>
                    <a:pt x="6" y="9"/>
                    <a:pt x="8" y="7"/>
                    <a:pt x="8" y="4"/>
                  </a:cubicBezTo>
                  <a:cubicBezTo>
                    <a:pt x="8" y="2"/>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sp>
          <p:nvSpPr>
            <p:cNvPr id="100" name="Freeform 12"/>
            <p:cNvSpPr>
              <a:spLocks noEditPoints="1"/>
            </p:cNvSpPr>
            <p:nvPr/>
          </p:nvSpPr>
          <p:spPr bwMode="auto">
            <a:xfrm>
              <a:off x="8853488" y="736600"/>
              <a:ext cx="1090613" cy="1160463"/>
            </a:xfrm>
            <a:custGeom>
              <a:avLst/>
              <a:gdLst>
                <a:gd name="T0" fmla="*/ 206 w 288"/>
                <a:gd name="T1" fmla="*/ 217 h 306"/>
                <a:gd name="T2" fmla="*/ 201 w 288"/>
                <a:gd name="T3" fmla="*/ 170 h 306"/>
                <a:gd name="T4" fmla="*/ 212 w 288"/>
                <a:gd name="T5" fmla="*/ 154 h 306"/>
                <a:gd name="T6" fmla="*/ 228 w 288"/>
                <a:gd name="T7" fmla="*/ 129 h 306"/>
                <a:gd name="T8" fmla="*/ 224 w 288"/>
                <a:gd name="T9" fmla="*/ 94 h 306"/>
                <a:gd name="T10" fmla="*/ 144 w 288"/>
                <a:gd name="T11" fmla="*/ 5 h 306"/>
                <a:gd name="T12" fmla="*/ 119 w 288"/>
                <a:gd name="T13" fmla="*/ 11 h 306"/>
                <a:gd name="T14" fmla="*/ 65 w 288"/>
                <a:gd name="T15" fmla="*/ 94 h 306"/>
                <a:gd name="T16" fmla="*/ 61 w 288"/>
                <a:gd name="T17" fmla="*/ 129 h 306"/>
                <a:gd name="T18" fmla="*/ 77 w 288"/>
                <a:gd name="T19" fmla="*/ 154 h 306"/>
                <a:gd name="T20" fmla="*/ 89 w 288"/>
                <a:gd name="T21" fmla="*/ 171 h 306"/>
                <a:gd name="T22" fmla="*/ 83 w 288"/>
                <a:gd name="T23" fmla="*/ 217 h 306"/>
                <a:gd name="T24" fmla="*/ 2 w 288"/>
                <a:gd name="T25" fmla="*/ 278 h 306"/>
                <a:gd name="T26" fmla="*/ 77 w 288"/>
                <a:gd name="T27" fmla="*/ 306 h 306"/>
                <a:gd name="T28" fmla="*/ 212 w 288"/>
                <a:gd name="T29" fmla="*/ 306 h 306"/>
                <a:gd name="T30" fmla="*/ 287 w 288"/>
                <a:gd name="T31" fmla="*/ 278 h 306"/>
                <a:gd name="T32" fmla="*/ 205 w 288"/>
                <a:gd name="T33" fmla="*/ 105 h 306"/>
                <a:gd name="T34" fmla="*/ 219 w 288"/>
                <a:gd name="T35" fmla="*/ 102 h 306"/>
                <a:gd name="T36" fmla="*/ 205 w 288"/>
                <a:gd name="T37" fmla="*/ 148 h 306"/>
                <a:gd name="T38" fmla="*/ 84 w 288"/>
                <a:gd name="T39" fmla="*/ 149 h 306"/>
                <a:gd name="T40" fmla="*/ 70 w 288"/>
                <a:gd name="T41" fmla="*/ 102 h 306"/>
                <a:gd name="T42" fmla="*/ 83 w 288"/>
                <a:gd name="T43" fmla="*/ 103 h 306"/>
                <a:gd name="T44" fmla="*/ 89 w 288"/>
                <a:gd name="T45" fmla="*/ 87 h 306"/>
                <a:gd name="T46" fmla="*/ 95 w 288"/>
                <a:gd name="T47" fmla="*/ 62 h 306"/>
                <a:gd name="T48" fmla="*/ 144 w 288"/>
                <a:gd name="T49" fmla="*/ 70 h 306"/>
                <a:gd name="T50" fmla="*/ 178 w 288"/>
                <a:gd name="T51" fmla="*/ 152 h 306"/>
                <a:gd name="T52" fmla="*/ 144 w 288"/>
                <a:gd name="T53" fmla="*/ 143 h 306"/>
                <a:gd name="T54" fmla="*/ 111 w 288"/>
                <a:gd name="T55" fmla="*/ 151 h 306"/>
                <a:gd name="T56" fmla="*/ 89 w 288"/>
                <a:gd name="T57" fmla="*/ 87 h 306"/>
                <a:gd name="T58" fmla="*/ 157 w 288"/>
                <a:gd name="T59" fmla="*/ 189 h 306"/>
                <a:gd name="T60" fmla="*/ 132 w 288"/>
                <a:gd name="T61" fmla="*/ 189 h 306"/>
                <a:gd name="T62" fmla="*/ 144 w 288"/>
                <a:gd name="T63" fmla="*/ 154 h 306"/>
                <a:gd name="T64" fmla="*/ 145 w 288"/>
                <a:gd name="T65" fmla="*/ 296 h 306"/>
                <a:gd name="T66" fmla="*/ 141 w 288"/>
                <a:gd name="T67" fmla="*/ 291 h 306"/>
                <a:gd name="T68" fmla="*/ 145 w 288"/>
                <a:gd name="T69" fmla="*/ 287 h 306"/>
                <a:gd name="T70" fmla="*/ 145 w 288"/>
                <a:gd name="T71" fmla="*/ 296 h 306"/>
                <a:gd name="T72" fmla="*/ 144 w 288"/>
                <a:gd name="T73" fmla="*/ 284 h 306"/>
                <a:gd name="T74" fmla="*/ 144 w 288"/>
                <a:gd name="T75" fmla="*/ 275 h 306"/>
                <a:gd name="T76" fmla="*/ 149 w 288"/>
                <a:gd name="T77" fmla="*/ 279 h 306"/>
                <a:gd name="T78" fmla="*/ 144 w 288"/>
                <a:gd name="T79" fmla="*/ 271 h 306"/>
                <a:gd name="T80" fmla="*/ 112 w 288"/>
                <a:gd name="T81" fmla="*/ 200 h 306"/>
                <a:gd name="T82" fmla="*/ 144 w 288"/>
                <a:gd name="T83" fmla="*/ 213 h 306"/>
                <a:gd name="T84" fmla="*/ 178 w 288"/>
                <a:gd name="T85" fmla="*/ 199 h 306"/>
                <a:gd name="T86" fmla="*/ 144 w 288"/>
                <a:gd name="T87"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306">
                  <a:moveTo>
                    <a:pt x="212" y="219"/>
                  </a:moveTo>
                  <a:cubicBezTo>
                    <a:pt x="210" y="219"/>
                    <a:pt x="208" y="218"/>
                    <a:pt x="206" y="217"/>
                  </a:cubicBezTo>
                  <a:cubicBezTo>
                    <a:pt x="193" y="212"/>
                    <a:pt x="187" y="203"/>
                    <a:pt x="185" y="192"/>
                  </a:cubicBezTo>
                  <a:cubicBezTo>
                    <a:pt x="192" y="186"/>
                    <a:pt x="197" y="178"/>
                    <a:pt x="201" y="170"/>
                  </a:cubicBezTo>
                  <a:cubicBezTo>
                    <a:pt x="204" y="166"/>
                    <a:pt x="206" y="161"/>
                    <a:pt x="209" y="156"/>
                  </a:cubicBezTo>
                  <a:cubicBezTo>
                    <a:pt x="210" y="155"/>
                    <a:pt x="211" y="155"/>
                    <a:pt x="212" y="154"/>
                  </a:cubicBezTo>
                  <a:cubicBezTo>
                    <a:pt x="215" y="152"/>
                    <a:pt x="218" y="150"/>
                    <a:pt x="220" y="147"/>
                  </a:cubicBezTo>
                  <a:cubicBezTo>
                    <a:pt x="224" y="142"/>
                    <a:pt x="226" y="136"/>
                    <a:pt x="228" y="129"/>
                  </a:cubicBezTo>
                  <a:cubicBezTo>
                    <a:pt x="229" y="122"/>
                    <a:pt x="229" y="115"/>
                    <a:pt x="228" y="108"/>
                  </a:cubicBezTo>
                  <a:cubicBezTo>
                    <a:pt x="228" y="103"/>
                    <a:pt x="226" y="98"/>
                    <a:pt x="224" y="94"/>
                  </a:cubicBezTo>
                  <a:cubicBezTo>
                    <a:pt x="222" y="76"/>
                    <a:pt x="218" y="59"/>
                    <a:pt x="212" y="46"/>
                  </a:cubicBezTo>
                  <a:cubicBezTo>
                    <a:pt x="200" y="16"/>
                    <a:pt x="178" y="0"/>
                    <a:pt x="144" y="5"/>
                  </a:cubicBezTo>
                  <a:cubicBezTo>
                    <a:pt x="141" y="6"/>
                    <a:pt x="136" y="6"/>
                    <a:pt x="132" y="7"/>
                  </a:cubicBezTo>
                  <a:cubicBezTo>
                    <a:pt x="128" y="8"/>
                    <a:pt x="123" y="9"/>
                    <a:pt x="119" y="11"/>
                  </a:cubicBezTo>
                  <a:cubicBezTo>
                    <a:pt x="98" y="11"/>
                    <a:pt x="85" y="25"/>
                    <a:pt x="77" y="43"/>
                  </a:cubicBezTo>
                  <a:cubicBezTo>
                    <a:pt x="70" y="58"/>
                    <a:pt x="66" y="77"/>
                    <a:pt x="65" y="94"/>
                  </a:cubicBezTo>
                  <a:cubicBezTo>
                    <a:pt x="63" y="98"/>
                    <a:pt x="61" y="103"/>
                    <a:pt x="60" y="108"/>
                  </a:cubicBezTo>
                  <a:cubicBezTo>
                    <a:pt x="59" y="115"/>
                    <a:pt x="60" y="122"/>
                    <a:pt x="61" y="129"/>
                  </a:cubicBezTo>
                  <a:cubicBezTo>
                    <a:pt x="62" y="136"/>
                    <a:pt x="65" y="142"/>
                    <a:pt x="69" y="147"/>
                  </a:cubicBezTo>
                  <a:cubicBezTo>
                    <a:pt x="71" y="150"/>
                    <a:pt x="74" y="152"/>
                    <a:pt x="77" y="154"/>
                  </a:cubicBezTo>
                  <a:cubicBezTo>
                    <a:pt x="78" y="155"/>
                    <a:pt x="79" y="155"/>
                    <a:pt x="80" y="156"/>
                  </a:cubicBezTo>
                  <a:cubicBezTo>
                    <a:pt x="83" y="161"/>
                    <a:pt x="86" y="166"/>
                    <a:pt x="89" y="171"/>
                  </a:cubicBezTo>
                  <a:cubicBezTo>
                    <a:pt x="92" y="179"/>
                    <a:pt x="97" y="186"/>
                    <a:pt x="104" y="192"/>
                  </a:cubicBezTo>
                  <a:cubicBezTo>
                    <a:pt x="101" y="203"/>
                    <a:pt x="96" y="212"/>
                    <a:pt x="83" y="217"/>
                  </a:cubicBezTo>
                  <a:cubicBezTo>
                    <a:pt x="80" y="218"/>
                    <a:pt x="79" y="219"/>
                    <a:pt x="77" y="219"/>
                  </a:cubicBezTo>
                  <a:cubicBezTo>
                    <a:pt x="43" y="232"/>
                    <a:pt x="0" y="238"/>
                    <a:pt x="2" y="278"/>
                  </a:cubicBezTo>
                  <a:cubicBezTo>
                    <a:pt x="2" y="287"/>
                    <a:pt x="5" y="297"/>
                    <a:pt x="11" y="306"/>
                  </a:cubicBezTo>
                  <a:cubicBezTo>
                    <a:pt x="11" y="306"/>
                    <a:pt x="11" y="306"/>
                    <a:pt x="77" y="306"/>
                  </a:cubicBezTo>
                  <a:cubicBezTo>
                    <a:pt x="77" y="306"/>
                    <a:pt x="77" y="306"/>
                    <a:pt x="144" y="306"/>
                  </a:cubicBezTo>
                  <a:cubicBezTo>
                    <a:pt x="144" y="306"/>
                    <a:pt x="144" y="306"/>
                    <a:pt x="212" y="306"/>
                  </a:cubicBezTo>
                  <a:cubicBezTo>
                    <a:pt x="212" y="306"/>
                    <a:pt x="212" y="306"/>
                    <a:pt x="278" y="306"/>
                  </a:cubicBezTo>
                  <a:cubicBezTo>
                    <a:pt x="284" y="297"/>
                    <a:pt x="287" y="287"/>
                    <a:pt x="287" y="278"/>
                  </a:cubicBezTo>
                  <a:cubicBezTo>
                    <a:pt x="288" y="238"/>
                    <a:pt x="246" y="232"/>
                    <a:pt x="212" y="219"/>
                  </a:cubicBezTo>
                  <a:close/>
                  <a:moveTo>
                    <a:pt x="205" y="105"/>
                  </a:moveTo>
                  <a:cubicBezTo>
                    <a:pt x="206" y="97"/>
                    <a:pt x="209" y="92"/>
                    <a:pt x="212" y="93"/>
                  </a:cubicBezTo>
                  <a:cubicBezTo>
                    <a:pt x="214" y="93"/>
                    <a:pt x="216" y="96"/>
                    <a:pt x="219" y="102"/>
                  </a:cubicBezTo>
                  <a:cubicBezTo>
                    <a:pt x="223" y="115"/>
                    <a:pt x="220" y="134"/>
                    <a:pt x="212" y="143"/>
                  </a:cubicBezTo>
                  <a:cubicBezTo>
                    <a:pt x="210" y="146"/>
                    <a:pt x="208" y="147"/>
                    <a:pt x="205" y="148"/>
                  </a:cubicBezTo>
                  <a:cubicBezTo>
                    <a:pt x="203" y="129"/>
                    <a:pt x="204" y="114"/>
                    <a:pt x="205" y="105"/>
                  </a:cubicBezTo>
                  <a:close/>
                  <a:moveTo>
                    <a:pt x="84" y="149"/>
                  </a:moveTo>
                  <a:cubicBezTo>
                    <a:pt x="81" y="147"/>
                    <a:pt x="79" y="146"/>
                    <a:pt x="77" y="143"/>
                  </a:cubicBezTo>
                  <a:cubicBezTo>
                    <a:pt x="69" y="134"/>
                    <a:pt x="66" y="115"/>
                    <a:pt x="70" y="102"/>
                  </a:cubicBezTo>
                  <a:cubicBezTo>
                    <a:pt x="72" y="97"/>
                    <a:pt x="74" y="94"/>
                    <a:pt x="77" y="93"/>
                  </a:cubicBezTo>
                  <a:cubicBezTo>
                    <a:pt x="79" y="92"/>
                    <a:pt x="82" y="95"/>
                    <a:pt x="83" y="103"/>
                  </a:cubicBezTo>
                  <a:cubicBezTo>
                    <a:pt x="86" y="112"/>
                    <a:pt x="86" y="129"/>
                    <a:pt x="84" y="149"/>
                  </a:cubicBezTo>
                  <a:close/>
                  <a:moveTo>
                    <a:pt x="89" y="87"/>
                  </a:moveTo>
                  <a:cubicBezTo>
                    <a:pt x="89" y="86"/>
                    <a:pt x="89" y="86"/>
                    <a:pt x="89" y="85"/>
                  </a:cubicBezTo>
                  <a:cubicBezTo>
                    <a:pt x="90" y="76"/>
                    <a:pt x="92" y="68"/>
                    <a:pt x="95" y="62"/>
                  </a:cubicBezTo>
                  <a:cubicBezTo>
                    <a:pt x="101" y="54"/>
                    <a:pt x="114" y="55"/>
                    <a:pt x="128" y="61"/>
                  </a:cubicBezTo>
                  <a:cubicBezTo>
                    <a:pt x="134" y="64"/>
                    <a:pt x="139" y="67"/>
                    <a:pt x="144" y="70"/>
                  </a:cubicBezTo>
                  <a:cubicBezTo>
                    <a:pt x="160" y="82"/>
                    <a:pt x="175" y="94"/>
                    <a:pt x="200" y="96"/>
                  </a:cubicBezTo>
                  <a:cubicBezTo>
                    <a:pt x="200" y="122"/>
                    <a:pt x="194" y="161"/>
                    <a:pt x="178" y="152"/>
                  </a:cubicBezTo>
                  <a:cubicBezTo>
                    <a:pt x="178" y="152"/>
                    <a:pt x="178" y="151"/>
                    <a:pt x="177" y="151"/>
                  </a:cubicBezTo>
                  <a:cubicBezTo>
                    <a:pt x="171" y="146"/>
                    <a:pt x="160" y="141"/>
                    <a:pt x="144" y="143"/>
                  </a:cubicBezTo>
                  <a:cubicBezTo>
                    <a:pt x="144" y="143"/>
                    <a:pt x="144" y="143"/>
                    <a:pt x="144" y="144"/>
                  </a:cubicBezTo>
                  <a:cubicBezTo>
                    <a:pt x="128" y="141"/>
                    <a:pt x="117" y="146"/>
                    <a:pt x="111" y="151"/>
                  </a:cubicBezTo>
                  <a:cubicBezTo>
                    <a:pt x="110" y="151"/>
                    <a:pt x="110" y="152"/>
                    <a:pt x="110" y="152"/>
                  </a:cubicBezTo>
                  <a:cubicBezTo>
                    <a:pt x="92" y="163"/>
                    <a:pt x="88" y="111"/>
                    <a:pt x="89" y="87"/>
                  </a:cubicBezTo>
                  <a:close/>
                  <a:moveTo>
                    <a:pt x="172" y="170"/>
                  </a:moveTo>
                  <a:cubicBezTo>
                    <a:pt x="172" y="178"/>
                    <a:pt x="167" y="185"/>
                    <a:pt x="157" y="189"/>
                  </a:cubicBezTo>
                  <a:cubicBezTo>
                    <a:pt x="152" y="190"/>
                    <a:pt x="149" y="184"/>
                    <a:pt x="144" y="184"/>
                  </a:cubicBezTo>
                  <a:cubicBezTo>
                    <a:pt x="140" y="184"/>
                    <a:pt x="137" y="190"/>
                    <a:pt x="132" y="189"/>
                  </a:cubicBezTo>
                  <a:cubicBezTo>
                    <a:pt x="121" y="185"/>
                    <a:pt x="115" y="176"/>
                    <a:pt x="116" y="168"/>
                  </a:cubicBezTo>
                  <a:cubicBezTo>
                    <a:pt x="116" y="159"/>
                    <a:pt x="130" y="154"/>
                    <a:pt x="144" y="154"/>
                  </a:cubicBezTo>
                  <a:cubicBezTo>
                    <a:pt x="159" y="154"/>
                    <a:pt x="172" y="159"/>
                    <a:pt x="172" y="170"/>
                  </a:cubicBezTo>
                  <a:close/>
                  <a:moveTo>
                    <a:pt x="145" y="296"/>
                  </a:moveTo>
                  <a:cubicBezTo>
                    <a:pt x="144" y="296"/>
                    <a:pt x="144" y="296"/>
                    <a:pt x="144" y="296"/>
                  </a:cubicBezTo>
                  <a:cubicBezTo>
                    <a:pt x="142" y="295"/>
                    <a:pt x="141" y="294"/>
                    <a:pt x="141" y="291"/>
                  </a:cubicBezTo>
                  <a:cubicBezTo>
                    <a:pt x="141" y="289"/>
                    <a:pt x="142" y="287"/>
                    <a:pt x="144" y="287"/>
                  </a:cubicBezTo>
                  <a:cubicBezTo>
                    <a:pt x="144" y="287"/>
                    <a:pt x="145" y="287"/>
                    <a:pt x="145" y="287"/>
                  </a:cubicBezTo>
                  <a:cubicBezTo>
                    <a:pt x="147" y="287"/>
                    <a:pt x="149" y="289"/>
                    <a:pt x="149" y="291"/>
                  </a:cubicBezTo>
                  <a:cubicBezTo>
                    <a:pt x="149" y="294"/>
                    <a:pt x="147" y="296"/>
                    <a:pt x="145" y="296"/>
                  </a:cubicBezTo>
                  <a:close/>
                  <a:moveTo>
                    <a:pt x="145" y="284"/>
                  </a:moveTo>
                  <a:cubicBezTo>
                    <a:pt x="144" y="284"/>
                    <a:pt x="144" y="284"/>
                    <a:pt x="144" y="284"/>
                  </a:cubicBezTo>
                  <a:cubicBezTo>
                    <a:pt x="142" y="284"/>
                    <a:pt x="141" y="282"/>
                    <a:pt x="141" y="279"/>
                  </a:cubicBezTo>
                  <a:cubicBezTo>
                    <a:pt x="141" y="277"/>
                    <a:pt x="142" y="275"/>
                    <a:pt x="144" y="275"/>
                  </a:cubicBezTo>
                  <a:cubicBezTo>
                    <a:pt x="145" y="275"/>
                    <a:pt x="145" y="275"/>
                    <a:pt x="145" y="275"/>
                  </a:cubicBezTo>
                  <a:cubicBezTo>
                    <a:pt x="147" y="275"/>
                    <a:pt x="149" y="277"/>
                    <a:pt x="149" y="279"/>
                  </a:cubicBezTo>
                  <a:cubicBezTo>
                    <a:pt x="149" y="282"/>
                    <a:pt x="147" y="284"/>
                    <a:pt x="145" y="284"/>
                  </a:cubicBezTo>
                  <a:close/>
                  <a:moveTo>
                    <a:pt x="144" y="271"/>
                  </a:moveTo>
                  <a:cubicBezTo>
                    <a:pt x="123" y="264"/>
                    <a:pt x="108" y="253"/>
                    <a:pt x="90" y="225"/>
                  </a:cubicBezTo>
                  <a:cubicBezTo>
                    <a:pt x="101" y="221"/>
                    <a:pt x="108" y="212"/>
                    <a:pt x="112" y="200"/>
                  </a:cubicBezTo>
                  <a:cubicBezTo>
                    <a:pt x="123" y="208"/>
                    <a:pt x="134" y="213"/>
                    <a:pt x="143" y="213"/>
                  </a:cubicBezTo>
                  <a:cubicBezTo>
                    <a:pt x="143" y="213"/>
                    <a:pt x="144" y="213"/>
                    <a:pt x="144" y="213"/>
                  </a:cubicBezTo>
                  <a:cubicBezTo>
                    <a:pt x="145" y="213"/>
                    <a:pt x="146" y="213"/>
                    <a:pt x="146" y="213"/>
                  </a:cubicBezTo>
                  <a:cubicBezTo>
                    <a:pt x="155" y="213"/>
                    <a:pt x="167" y="208"/>
                    <a:pt x="178" y="199"/>
                  </a:cubicBezTo>
                  <a:cubicBezTo>
                    <a:pt x="182" y="211"/>
                    <a:pt x="188" y="221"/>
                    <a:pt x="200" y="225"/>
                  </a:cubicBezTo>
                  <a:cubicBezTo>
                    <a:pt x="181" y="250"/>
                    <a:pt x="168" y="262"/>
                    <a:pt x="144" y="27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a:p>
          </p:txBody>
        </p:sp>
      </p:grpSp>
      <p:sp>
        <p:nvSpPr>
          <p:cNvPr id="148" name="Freeform 7"/>
          <p:cNvSpPr>
            <a:spLocks/>
          </p:cNvSpPr>
          <p:nvPr/>
        </p:nvSpPr>
        <p:spPr bwMode="auto">
          <a:xfrm>
            <a:off x="5802431" y="3252172"/>
            <a:ext cx="0" cy="630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5" tIns="34278" rIns="68555" bIns="34278" numCol="1" anchor="t" anchorCtr="0" compatLnSpc="1">
            <a:prstTxWarp prst="textNoShape">
              <a:avLst/>
            </a:prstTxWarp>
            <a:normAutofit fontScale="25000" lnSpcReduction="20000"/>
          </a:bodyPr>
          <a:lstStyle/>
          <a:p>
            <a:endParaRPr lang="en-US" sz="1300"/>
          </a:p>
        </p:txBody>
      </p:sp>
      <p:sp>
        <p:nvSpPr>
          <p:cNvPr id="149" name="Freeform 8"/>
          <p:cNvSpPr>
            <a:spLocks/>
          </p:cNvSpPr>
          <p:nvPr/>
        </p:nvSpPr>
        <p:spPr bwMode="auto">
          <a:xfrm>
            <a:off x="5704766" y="6257810"/>
            <a:ext cx="97669" cy="0"/>
          </a:xfrm>
          <a:custGeom>
            <a:avLst/>
            <a:gdLst>
              <a:gd name="T0" fmla="*/ 13 w 13"/>
              <a:gd name="T1" fmla="*/ 0 w 13"/>
              <a:gd name="T2" fmla="*/ 13 w 13"/>
              <a:gd name="T3" fmla="*/ 13 w 13"/>
            </a:gdLst>
            <a:ahLst/>
            <a:cxnLst>
              <a:cxn ang="0">
                <a:pos x="T0" y="0"/>
              </a:cxn>
              <a:cxn ang="0">
                <a:pos x="T1" y="0"/>
              </a:cxn>
              <a:cxn ang="0">
                <a:pos x="T2" y="0"/>
              </a:cxn>
              <a:cxn ang="0">
                <a:pos x="T3" y="0"/>
              </a:cxn>
            </a:cxnLst>
            <a:rect l="0" t="0" r="r" b="b"/>
            <a:pathLst>
              <a:path w="13">
                <a:moveTo>
                  <a:pt x="13" y="0"/>
                </a:moveTo>
                <a:cubicBezTo>
                  <a:pt x="0" y="0"/>
                  <a:pt x="0" y="0"/>
                  <a:pt x="0" y="0"/>
                </a:cubicBezTo>
                <a:cubicBezTo>
                  <a:pt x="13" y="0"/>
                  <a:pt x="13" y="0"/>
                  <a:pt x="13" y="0"/>
                </a:cubicBezTo>
                <a:cubicBezTo>
                  <a:pt x="13" y="0"/>
                  <a:pt x="13"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5" tIns="34278" rIns="68555" bIns="34278" numCol="1" anchor="t" anchorCtr="0" compatLnSpc="1">
            <a:prstTxWarp prst="textNoShape">
              <a:avLst/>
            </a:prstTxWarp>
            <a:normAutofit fontScale="25000" lnSpcReduction="20000"/>
          </a:bodyPr>
          <a:lstStyle/>
          <a:p>
            <a:endParaRPr lang="en-US" sz="1300"/>
          </a:p>
        </p:txBody>
      </p:sp>
      <p:sp>
        <p:nvSpPr>
          <p:cNvPr id="2" name="Rectangle 1"/>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83" name="Rectangle 82"/>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123564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900" decel="100000" fill="hold"/>
                                        <p:tgtEl>
                                          <p:spTgt spid="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32" grpId="0" animBg="1"/>
      <p:bldP spid="33" grpId="0" animBg="1"/>
      <p:bldP spid="34" grpId="0" animBg="1"/>
      <p:bldP spid="36"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0" y="461322"/>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857722" y="2099721"/>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1086078" y="1425474"/>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800932" y="4282974"/>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4210280" y="2201875"/>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790919" y="2201875"/>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2514829" y="1025423"/>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2389130" y="2415845"/>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2333742" y="3347410"/>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832599"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1643234"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87697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463833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5" name="Freeform 54"/>
          <p:cNvSpPr/>
          <p:nvPr/>
        </p:nvSpPr>
        <p:spPr>
          <a:xfrm>
            <a:off x="5017905" y="688871"/>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311411" y="771506"/>
            <a:ext cx="3745039" cy="507831"/>
          </a:xfrm>
          <a:prstGeom prst="rect">
            <a:avLst/>
          </a:prstGeom>
        </p:spPr>
        <p:txBody>
          <a:bodyPr wrap="square" lIns="91409" tIns="45705" rIns="91409" bIns="45705">
            <a:normAutofit/>
          </a:bodyPr>
          <a:lstStyle/>
          <a:p>
            <a:r>
              <a:rPr lang="en-US" sz="2700" b="1" dirty="0">
                <a:solidFill>
                  <a:schemeClr val="tx1">
                    <a:lumMod val="50000"/>
                    <a:lumOff val="50000"/>
                  </a:schemeClr>
                </a:solidFill>
              </a:rPr>
              <a:t>Rock the First 5 Minutes</a:t>
            </a:r>
          </a:p>
        </p:txBody>
      </p:sp>
      <p:sp>
        <p:nvSpPr>
          <p:cNvPr id="57" name="TextBox 56"/>
          <p:cNvSpPr txBox="1"/>
          <p:nvPr/>
        </p:nvSpPr>
        <p:spPr>
          <a:xfrm>
            <a:off x="5439181" y="1538610"/>
            <a:ext cx="3527791" cy="4547883"/>
          </a:xfrm>
          <a:prstGeom prst="rect">
            <a:avLst/>
          </a:prstGeom>
          <a:noFill/>
        </p:spPr>
        <p:txBody>
          <a:bodyPr wrap="square" lIns="91409" tIns="45705" rIns="91409" bIns="45705" rtlCol="0">
            <a:normAutofit fontScale="85000" lnSpcReduction="20000"/>
          </a:bodyPr>
          <a:lstStyle/>
          <a:p>
            <a:pPr fontAlgn="base"/>
            <a:r>
              <a:rPr lang="en-AU" sz="2100" dirty="0"/>
              <a:t>The premise here is that these first few minutes before class will be used as a warm-up. Students need and deserve a bit of breathing room to be themselves at the beginning of a class before we begin to put expectations on them.</a:t>
            </a:r>
          </a:p>
          <a:p>
            <a:pPr fontAlgn="base"/>
            <a:endParaRPr lang="en-AU" sz="2100" dirty="0"/>
          </a:p>
          <a:p>
            <a:pPr fontAlgn="base"/>
            <a:r>
              <a:rPr lang="en-AU" sz="2100" dirty="0"/>
              <a:t>Chat about what they did the night before, what they’ve been reading, or the latest news that intrigued them. Answer their questions and listen to their stories. The possibilities for casual connection are endless. Before you know it, the first five minutes are up and everyone’s ready to work.</a:t>
            </a:r>
          </a:p>
          <a:p>
            <a:pPr fontAlgn="base"/>
            <a:endParaRPr lang="en-AU" dirty="0"/>
          </a:p>
          <a:p>
            <a:br>
              <a:rPr lang="en-AU" dirty="0">
                <a:hlinkClick r:id="rId2"/>
              </a:rPr>
            </a:br>
            <a:endParaRPr lang="en-US" sz="1300" dirty="0">
              <a:solidFill>
                <a:schemeClr val="bg1"/>
              </a:solidFill>
            </a:endParaRPr>
          </a:p>
        </p:txBody>
      </p:sp>
      <p:pic>
        <p:nvPicPr>
          <p:cNvPr id="2" name="Picture 1"/>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3848" y="3636698"/>
            <a:ext cx="269771" cy="26519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2731097" y="1173744"/>
            <a:ext cx="557832" cy="617273"/>
          </a:xfrm>
          <a:prstGeom prst="rect">
            <a:avLst/>
          </a:prstGeom>
        </p:spPr>
      </p:pic>
      <p:pic>
        <p:nvPicPr>
          <p:cNvPr id="10" name="Picture 9"/>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43194" y="1644133"/>
            <a:ext cx="269771" cy="265199"/>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2342" y="2270366"/>
            <a:ext cx="635563" cy="731584"/>
          </a:xfrm>
          <a:prstGeom prst="rect">
            <a:avLst/>
          </a:prstGeom>
        </p:spPr>
      </p:pic>
      <p:pic>
        <p:nvPicPr>
          <p:cNvPr id="54" name="Picture 53"/>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28252" y="1646263"/>
            <a:ext cx="265199" cy="265199"/>
          </a:xfrm>
          <a:prstGeom prst="rect">
            <a:avLst/>
          </a:prstGeom>
        </p:spPr>
      </p:pic>
      <p:pic>
        <p:nvPicPr>
          <p:cNvPr id="60" name="Picture 59"/>
          <p:cNvPicPr>
            <a:picLocks noChangeAspect="1"/>
          </p:cNvPicPr>
          <p:nvPr/>
        </p:nvPicPr>
        <p:blipFill>
          <a:blip r:embed="rId9">
            <a:extLst>
              <a:ext uri="{BEBA8EAE-BF5A-486C-A8C5-ECC9F3942E4B}">
                <a14:imgProps xmlns:a14="http://schemas.microsoft.com/office/drawing/2010/main">
                  <a14:imgLayer r:embed="rId10">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pic>
        <p:nvPicPr>
          <p:cNvPr id="61" name="Picture 60"/>
          <p:cNvPicPr>
            <a:picLocks noChangeAspect="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06554" y="3635205"/>
            <a:ext cx="353294" cy="289445"/>
          </a:xfrm>
          <a:prstGeom prst="rect">
            <a:avLst/>
          </a:prstGeom>
        </p:spPr>
      </p:pic>
      <p:pic>
        <p:nvPicPr>
          <p:cNvPr id="62" name="Picture 61"/>
          <p:cNvPicPr>
            <a:picLocks noChangeAspect="1"/>
          </p:cNvPicPr>
          <p:nvPr/>
        </p:nvPicPr>
        <p:blipFill>
          <a:blip r:embed="rId12">
            <a:extLst>
              <a:ext uri="{BEBA8EAE-BF5A-486C-A8C5-ECC9F3942E4B}">
                <a14:imgProps xmlns:a14="http://schemas.microsoft.com/office/drawing/2010/main">
                  <a14:imgLayer r:embed="rId13">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953752" y="2270369"/>
            <a:ext cx="649280" cy="754445"/>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7460" y="4368884"/>
            <a:ext cx="673514" cy="754043"/>
          </a:xfrm>
          <a:prstGeom prst="rect">
            <a:avLst/>
          </a:prstGeom>
        </p:spPr>
      </p:pic>
      <p:sp>
        <p:nvSpPr>
          <p:cNvPr id="45" name="Rectangle 44"/>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36330515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14:presetBounceEnd="28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8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28000">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0" y="461322"/>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857722" y="2099721"/>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1086078" y="1425474"/>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800932" y="4282974"/>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4210280" y="2201875"/>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790919" y="2201875"/>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2514829" y="1025423"/>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2389130" y="2415845"/>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2333742" y="3347410"/>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832599"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1643234"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87697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463833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5" name="Freeform 54"/>
          <p:cNvSpPr/>
          <p:nvPr/>
        </p:nvSpPr>
        <p:spPr>
          <a:xfrm>
            <a:off x="5017905" y="688871"/>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311411" y="771506"/>
            <a:ext cx="3745039" cy="507831"/>
          </a:xfrm>
          <a:prstGeom prst="rect">
            <a:avLst/>
          </a:prstGeom>
        </p:spPr>
        <p:txBody>
          <a:bodyPr wrap="square" lIns="91409" tIns="45705" rIns="91409" bIns="45705">
            <a:normAutofit/>
          </a:bodyPr>
          <a:lstStyle/>
          <a:p>
            <a:r>
              <a:rPr lang="en-US" sz="2700" b="1" dirty="0">
                <a:solidFill>
                  <a:schemeClr val="tx1">
                    <a:lumMod val="50000"/>
                    <a:lumOff val="50000"/>
                  </a:schemeClr>
                </a:solidFill>
              </a:rPr>
              <a:t>Rock the First 5 Minutes</a:t>
            </a:r>
          </a:p>
        </p:txBody>
      </p:sp>
      <p:sp>
        <p:nvSpPr>
          <p:cNvPr id="57" name="TextBox 56"/>
          <p:cNvSpPr txBox="1"/>
          <p:nvPr/>
        </p:nvSpPr>
        <p:spPr>
          <a:xfrm>
            <a:off x="5439181" y="1538610"/>
            <a:ext cx="3527791" cy="4547883"/>
          </a:xfrm>
          <a:prstGeom prst="rect">
            <a:avLst/>
          </a:prstGeom>
          <a:noFill/>
        </p:spPr>
        <p:txBody>
          <a:bodyPr wrap="square" lIns="91409" tIns="45705" rIns="91409" bIns="45705" rtlCol="0">
            <a:normAutofit lnSpcReduction="10000"/>
          </a:bodyPr>
          <a:lstStyle/>
          <a:p>
            <a:pPr fontAlgn="base"/>
            <a:r>
              <a:rPr lang="en-AU" sz="2100" dirty="0"/>
              <a:t>Chat to the person next to you and discus……..</a:t>
            </a:r>
          </a:p>
          <a:p>
            <a:pPr fontAlgn="base"/>
            <a:endParaRPr lang="en-AU" sz="2100" dirty="0"/>
          </a:p>
          <a:p>
            <a:pPr fontAlgn="base"/>
            <a:r>
              <a:rPr lang="en-AU" sz="2100" dirty="0"/>
              <a:t>What do you do right now?</a:t>
            </a:r>
          </a:p>
          <a:p>
            <a:pPr fontAlgn="base"/>
            <a:endParaRPr lang="en-AU" sz="2100" dirty="0"/>
          </a:p>
          <a:p>
            <a:pPr fontAlgn="base"/>
            <a:r>
              <a:rPr lang="en-AU" sz="2100" dirty="0"/>
              <a:t>Could you make a few changes?</a:t>
            </a:r>
          </a:p>
          <a:p>
            <a:pPr fontAlgn="base"/>
            <a:endParaRPr lang="en-AU" sz="2100" dirty="0"/>
          </a:p>
          <a:p>
            <a:pPr fontAlgn="base"/>
            <a:r>
              <a:rPr lang="en-AU" sz="2100" dirty="0"/>
              <a:t>Is your room inviting?</a:t>
            </a:r>
          </a:p>
          <a:p>
            <a:pPr fontAlgn="base"/>
            <a:endParaRPr lang="en-AU" sz="2100" dirty="0"/>
          </a:p>
          <a:p>
            <a:pPr fontAlgn="base"/>
            <a:r>
              <a:rPr lang="en-AU" sz="2100" dirty="0"/>
              <a:t>Do your students feel safe?</a:t>
            </a:r>
          </a:p>
          <a:p>
            <a:pPr fontAlgn="base"/>
            <a:endParaRPr lang="en-AU" sz="2100" dirty="0"/>
          </a:p>
          <a:p>
            <a:pPr fontAlgn="base"/>
            <a:r>
              <a:rPr lang="en-AU" sz="2100" dirty="0"/>
              <a:t>How do you interact at the beginning?</a:t>
            </a:r>
            <a:endParaRPr lang="en-US" sz="1300" dirty="0">
              <a:solidFill>
                <a:schemeClr val="bg1"/>
              </a:solidFill>
            </a:endParaRPr>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3848" y="3636698"/>
            <a:ext cx="269771" cy="26519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2731097" y="1173744"/>
            <a:ext cx="557832" cy="617273"/>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43194" y="1644133"/>
            <a:ext cx="269771" cy="265199"/>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342" y="2270366"/>
            <a:ext cx="635563" cy="731584"/>
          </a:xfrm>
          <a:prstGeom prst="rect">
            <a:avLst/>
          </a:prstGeom>
        </p:spPr>
      </p:pic>
      <p:pic>
        <p:nvPicPr>
          <p:cNvPr id="54" name="Picture 53"/>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28252" y="1646263"/>
            <a:ext cx="265199" cy="265199"/>
          </a:xfrm>
          <a:prstGeom prst="rect">
            <a:avLst/>
          </a:prstGeom>
        </p:spPr>
      </p:pic>
      <p:pic>
        <p:nvPicPr>
          <p:cNvPr id="60" name="Picture 59"/>
          <p:cNvPicPr>
            <a:picLocks noChangeAspect="1"/>
          </p:cNvPicPr>
          <p:nvPr/>
        </p:nvPicPr>
        <p:blipFill>
          <a:blip r:embed="rId8">
            <a:extLst>
              <a:ext uri="{BEBA8EAE-BF5A-486C-A8C5-ECC9F3942E4B}">
                <a14:imgProps xmlns:a14="http://schemas.microsoft.com/office/drawing/2010/main">
                  <a14:imgLayer r:embed="rId9">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pic>
        <p:nvPicPr>
          <p:cNvPr id="61" name="Picture 60"/>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06554" y="3635205"/>
            <a:ext cx="353294" cy="289445"/>
          </a:xfrm>
          <a:prstGeom prst="rect">
            <a:avLst/>
          </a:prstGeom>
        </p:spPr>
      </p:pic>
      <p:pic>
        <p:nvPicPr>
          <p:cNvPr id="62" name="Picture 61"/>
          <p:cNvPicPr>
            <a:picLocks noChangeAspect="1"/>
          </p:cNvPicPr>
          <p:nvPr/>
        </p:nvPicPr>
        <p:blipFill>
          <a:blip r:embed="rId11">
            <a:extLst>
              <a:ext uri="{BEBA8EAE-BF5A-486C-A8C5-ECC9F3942E4B}">
                <a14:imgProps xmlns:a14="http://schemas.microsoft.com/office/drawing/2010/main">
                  <a14:imgLayer r:embed="rId12">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953752" y="2270369"/>
            <a:ext cx="649280" cy="75444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460" y="4368884"/>
            <a:ext cx="673514" cy="754043"/>
          </a:xfrm>
          <a:prstGeom prst="rect">
            <a:avLst/>
          </a:prstGeom>
        </p:spPr>
      </p:pic>
      <p:sp>
        <p:nvSpPr>
          <p:cNvPr id="45" name="Rectangle 44"/>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371022659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14:presetBounceEnd="28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8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28000">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7">
                                                <p:txEl>
                                                  <p:pRg st="6" end="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7">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7">
                                                <p:txEl>
                                                  <p:pRg st="6" end="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7">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0" y="461322"/>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857722" y="2099721"/>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1086078" y="1425474"/>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800932" y="4282974"/>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4210280" y="2201875"/>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790919" y="2201875"/>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2514829" y="1025423"/>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2389130" y="2415845"/>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2333742" y="3347410"/>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832599"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1643234"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87697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463833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5" name="Freeform 54"/>
          <p:cNvSpPr/>
          <p:nvPr/>
        </p:nvSpPr>
        <p:spPr>
          <a:xfrm>
            <a:off x="5009442" y="599633"/>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596610" y="664019"/>
            <a:ext cx="3271281" cy="507831"/>
          </a:xfrm>
          <a:prstGeom prst="rect">
            <a:avLst/>
          </a:prstGeom>
        </p:spPr>
        <p:txBody>
          <a:bodyPr wrap="square" lIns="91409" tIns="45705" rIns="91409" bIns="45705">
            <a:normAutofit/>
          </a:bodyPr>
          <a:lstStyle/>
          <a:p>
            <a:r>
              <a:rPr lang="en-US" sz="2700" b="1" dirty="0">
                <a:solidFill>
                  <a:schemeClr val="tx1">
                    <a:lumMod val="50000"/>
                    <a:lumOff val="50000"/>
                  </a:schemeClr>
                </a:solidFill>
              </a:rPr>
              <a:t>Share Your Life</a:t>
            </a:r>
          </a:p>
        </p:txBody>
      </p:sp>
      <p:sp>
        <p:nvSpPr>
          <p:cNvPr id="57" name="TextBox 56"/>
          <p:cNvSpPr txBox="1"/>
          <p:nvPr/>
        </p:nvSpPr>
        <p:spPr>
          <a:xfrm>
            <a:off x="5418091" y="1380133"/>
            <a:ext cx="3527791" cy="4878234"/>
          </a:xfrm>
          <a:prstGeom prst="rect">
            <a:avLst/>
          </a:prstGeom>
          <a:noFill/>
        </p:spPr>
        <p:txBody>
          <a:bodyPr wrap="square" lIns="91409" tIns="45705" rIns="91409" bIns="45705" rtlCol="0">
            <a:normAutofit lnSpcReduction="10000"/>
          </a:bodyPr>
          <a:lstStyle/>
          <a:p>
            <a:pPr fontAlgn="base"/>
            <a:r>
              <a:rPr lang="en-AU" dirty="0"/>
              <a:t>This is one of those classroom engagement strategies that can work wonders if you do it right. From time to time, relax and open up a little. Choose some stories to tell about yourself to show students that behind the mask of professionalism is someone just as human as they are.</a:t>
            </a:r>
          </a:p>
          <a:p>
            <a:pPr fontAlgn="base"/>
            <a:endParaRPr lang="en-AU" dirty="0"/>
          </a:p>
          <a:p>
            <a:pPr fontAlgn="base"/>
            <a:r>
              <a:rPr lang="en-AU" dirty="0"/>
              <a:t>Fostering connection and engagement can take time. Keep at it and reinforce the openness you’re willing to demonstrate. After a time, students will feel much more comfortable talking about themselves in an environment you’ve made safe for them.</a:t>
            </a:r>
            <a:endParaRPr lang="en-US" sz="1300" dirty="0">
              <a:solidFill>
                <a:schemeClr val="bg1"/>
              </a:solidFill>
            </a:endParaRPr>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3848" y="3636698"/>
            <a:ext cx="269771" cy="26519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2731097" y="1173744"/>
            <a:ext cx="557832" cy="617273"/>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43194" y="1644133"/>
            <a:ext cx="269771" cy="265199"/>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342" y="2270366"/>
            <a:ext cx="635563" cy="731584"/>
          </a:xfrm>
          <a:prstGeom prst="rect">
            <a:avLst/>
          </a:prstGeom>
        </p:spPr>
      </p:pic>
      <p:pic>
        <p:nvPicPr>
          <p:cNvPr id="54" name="Picture 53"/>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28252" y="1646263"/>
            <a:ext cx="265199" cy="265199"/>
          </a:xfrm>
          <a:prstGeom prst="rect">
            <a:avLst/>
          </a:prstGeom>
        </p:spPr>
      </p:pic>
      <p:pic>
        <p:nvPicPr>
          <p:cNvPr id="60" name="Picture 59"/>
          <p:cNvPicPr>
            <a:picLocks noChangeAspect="1"/>
          </p:cNvPicPr>
          <p:nvPr/>
        </p:nvPicPr>
        <p:blipFill>
          <a:blip r:embed="rId8">
            <a:extLst>
              <a:ext uri="{BEBA8EAE-BF5A-486C-A8C5-ECC9F3942E4B}">
                <a14:imgProps xmlns:a14="http://schemas.microsoft.com/office/drawing/2010/main">
                  <a14:imgLayer r:embed="rId9">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pic>
        <p:nvPicPr>
          <p:cNvPr id="61" name="Picture 60"/>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06554" y="3635205"/>
            <a:ext cx="353294" cy="289445"/>
          </a:xfrm>
          <a:prstGeom prst="rect">
            <a:avLst/>
          </a:prstGeom>
        </p:spPr>
      </p:pic>
      <p:pic>
        <p:nvPicPr>
          <p:cNvPr id="62" name="Picture 61"/>
          <p:cNvPicPr>
            <a:picLocks noChangeAspect="1"/>
          </p:cNvPicPr>
          <p:nvPr/>
        </p:nvPicPr>
        <p:blipFill>
          <a:blip r:embed="rId11">
            <a:extLst>
              <a:ext uri="{BEBA8EAE-BF5A-486C-A8C5-ECC9F3942E4B}">
                <a14:imgProps xmlns:a14="http://schemas.microsoft.com/office/drawing/2010/main">
                  <a14:imgLayer r:embed="rId12">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953752" y="2270369"/>
            <a:ext cx="649280" cy="75444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460" y="4368884"/>
            <a:ext cx="673514" cy="754043"/>
          </a:xfrm>
          <a:prstGeom prst="rect">
            <a:avLst/>
          </a:prstGeom>
        </p:spPr>
      </p:pic>
      <p:sp>
        <p:nvSpPr>
          <p:cNvPr id="45" name="Rectangle 44"/>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25855749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14:presetBounceEnd="28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8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28000">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a:off x="5009442" y="622342"/>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699212" y="621416"/>
            <a:ext cx="3271281" cy="507831"/>
          </a:xfrm>
          <a:prstGeom prst="rect">
            <a:avLst/>
          </a:prstGeom>
        </p:spPr>
        <p:txBody>
          <a:bodyPr wrap="square" lIns="91409" tIns="45705" rIns="91409" bIns="45705">
            <a:normAutofit/>
          </a:bodyPr>
          <a:lstStyle/>
          <a:p>
            <a:r>
              <a:rPr lang="en-US" sz="2700" b="1" dirty="0">
                <a:solidFill>
                  <a:schemeClr val="bg1"/>
                </a:solidFill>
              </a:rPr>
              <a:t>Show Them You Care</a:t>
            </a:r>
          </a:p>
        </p:txBody>
      </p:sp>
      <p:sp>
        <p:nvSpPr>
          <p:cNvPr id="57" name="TextBox 56"/>
          <p:cNvSpPr txBox="1"/>
          <p:nvPr/>
        </p:nvSpPr>
        <p:spPr>
          <a:xfrm>
            <a:off x="1575989" y="1633985"/>
            <a:ext cx="7120538" cy="4682180"/>
          </a:xfrm>
          <a:prstGeom prst="rect">
            <a:avLst/>
          </a:prstGeom>
          <a:noFill/>
        </p:spPr>
        <p:txBody>
          <a:bodyPr wrap="square" lIns="91409" tIns="45705" rIns="91409" bIns="45705" rtlCol="0">
            <a:normAutofit lnSpcReduction="10000"/>
          </a:bodyPr>
          <a:lstStyle/>
          <a:p>
            <a:pPr fontAlgn="base"/>
            <a:r>
              <a:rPr lang="en-AU" dirty="0"/>
              <a:t>If there is one student need that tops their list, it’s the need to know their teachers care about them. Unfortunately, this idea can also often be misunderstood. This is mostly because teachers fear the risk of overstepping certain boundaries, and rightfully so. </a:t>
            </a:r>
          </a:p>
          <a:p>
            <a:pPr fontAlgn="base"/>
            <a:endParaRPr lang="en-AU" dirty="0"/>
          </a:p>
          <a:p>
            <a:pPr fontAlgn="base"/>
            <a:r>
              <a:rPr lang="en-AU" dirty="0"/>
              <a:t>This is what showing students you care </a:t>
            </a:r>
            <a:r>
              <a:rPr lang="en-AU" i="1" dirty="0"/>
              <a:t>does</a:t>
            </a:r>
            <a:r>
              <a:rPr lang="en-AU" dirty="0"/>
              <a:t> mean:</a:t>
            </a:r>
          </a:p>
          <a:p>
            <a:pPr marL="285750" indent="-285750" fontAlgn="base">
              <a:buFont typeface="Arial" panose="020B0604020202020204" pitchFamily="34" charset="0"/>
              <a:buChar char="•"/>
            </a:pPr>
            <a:r>
              <a:rPr lang="en-AU" dirty="0"/>
              <a:t>listening actively</a:t>
            </a:r>
          </a:p>
          <a:p>
            <a:pPr marL="285750" indent="-285750" fontAlgn="base">
              <a:buFont typeface="Arial" panose="020B0604020202020204" pitchFamily="34" charset="0"/>
              <a:buChar char="•"/>
            </a:pPr>
            <a:r>
              <a:rPr lang="en-AU" dirty="0"/>
              <a:t>valuing their opinions</a:t>
            </a:r>
          </a:p>
          <a:p>
            <a:pPr marL="285750" indent="-285750" fontAlgn="base">
              <a:buFont typeface="Arial" panose="020B0604020202020204" pitchFamily="34" charset="0"/>
              <a:buChar char="•"/>
            </a:pPr>
            <a:r>
              <a:rPr lang="en-AU" dirty="0"/>
              <a:t>greeting and talking to them</a:t>
            </a:r>
          </a:p>
          <a:p>
            <a:pPr marL="285750" indent="-285750" fontAlgn="base">
              <a:buFont typeface="Arial" panose="020B0604020202020204" pitchFamily="34" charset="0"/>
              <a:buChar char="•"/>
            </a:pPr>
            <a:r>
              <a:rPr lang="en-AU" dirty="0"/>
              <a:t>having patience</a:t>
            </a:r>
          </a:p>
          <a:p>
            <a:pPr marL="285750" indent="-285750" fontAlgn="base">
              <a:buFont typeface="Arial" panose="020B0604020202020204" pitchFamily="34" charset="0"/>
              <a:buChar char="•"/>
            </a:pPr>
            <a:r>
              <a:rPr lang="en-AU" dirty="0"/>
              <a:t>honouring their individuality</a:t>
            </a:r>
          </a:p>
          <a:p>
            <a:pPr marL="285750" indent="-285750" fontAlgn="base">
              <a:buFont typeface="Arial" panose="020B0604020202020204" pitchFamily="34" charset="0"/>
              <a:buChar char="•"/>
            </a:pPr>
            <a:endParaRPr lang="en-AU" dirty="0"/>
          </a:p>
          <a:p>
            <a:pPr marL="285750" indent="-285750" fontAlgn="base">
              <a:buFont typeface="Arial" panose="020B0604020202020204" pitchFamily="34" charset="0"/>
              <a:buChar char="•"/>
            </a:pPr>
            <a:r>
              <a:rPr lang="en-AU" dirty="0"/>
              <a:t>This is the kind of attention that lets students know they matter. The academic stress and social pressure that are a part of being in school can often leave little time for celebrating the moments that make us feel human and special. You are the perfect person to provide what’s missing.</a:t>
            </a:r>
          </a:p>
          <a:p>
            <a:pPr fontAlgn="base"/>
            <a:endParaRPr lang="en-US" sz="1300" dirty="0">
              <a:solidFill>
                <a:schemeClr val="bg1"/>
              </a:solidFill>
            </a:endParaRPr>
          </a:p>
        </p:txBody>
      </p:sp>
      <p:grpSp>
        <p:nvGrpSpPr>
          <p:cNvPr id="28" name="Group 27">
            <a:extLst>
              <a:ext uri="{FF2B5EF4-FFF2-40B4-BE49-F238E27FC236}">
                <a16:creationId xmlns:a16="http://schemas.microsoft.com/office/drawing/2014/main" id="{D07DBDC0-390D-4A32-9967-7C89487249D2}"/>
              </a:ext>
            </a:extLst>
          </p:cNvPr>
          <p:cNvGrpSpPr/>
          <p:nvPr/>
        </p:nvGrpSpPr>
        <p:grpSpPr>
          <a:xfrm>
            <a:off x="173507" y="655481"/>
            <a:ext cx="1021585" cy="5660684"/>
            <a:chOff x="96062" y="655480"/>
            <a:chExt cx="1021585" cy="5660684"/>
          </a:xfrm>
        </p:grpSpPr>
        <p:sp>
          <p:nvSpPr>
            <p:cNvPr id="7" name="Oval 6"/>
            <p:cNvSpPr/>
            <p:nvPr/>
          </p:nvSpPr>
          <p:spPr>
            <a:xfrm>
              <a:off x="127275" y="3079287"/>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127275" y="655480"/>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118342" y="1907111"/>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127275" y="5325792"/>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314710" y="5477272"/>
              <a:ext cx="557832" cy="617273"/>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78" y="763455"/>
              <a:ext cx="635563" cy="731584"/>
            </a:xfrm>
            <a:prstGeom prst="rect">
              <a:avLst/>
            </a:prstGeom>
          </p:spPr>
        </p:pic>
        <p:grpSp>
          <p:nvGrpSpPr>
            <p:cNvPr id="26" name="Group 25">
              <a:extLst>
                <a:ext uri="{FF2B5EF4-FFF2-40B4-BE49-F238E27FC236}">
                  <a16:creationId xmlns:a16="http://schemas.microsoft.com/office/drawing/2014/main" id="{AAE51E1A-9A0F-4639-BF58-A13285DD88AC}"/>
                </a:ext>
              </a:extLst>
            </p:cNvPr>
            <p:cNvGrpSpPr/>
            <p:nvPr/>
          </p:nvGrpSpPr>
          <p:grpSpPr>
            <a:xfrm>
              <a:off x="96062" y="4233644"/>
              <a:ext cx="990372" cy="990372"/>
              <a:chOff x="1286104" y="4282974"/>
              <a:chExt cx="990372" cy="990372"/>
            </a:xfrm>
          </p:grpSpPr>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pic>
            <p:nvPicPr>
              <p:cNvPr id="60" name="Picture 59"/>
              <p:cNvPicPr>
                <a:picLocks noChangeAspect="1"/>
              </p:cNvPicPr>
              <p:nvPr/>
            </p:nvPicPr>
            <p:blipFill>
              <a:blip r:embed="rId5">
                <a:extLst>
                  <a:ext uri="{BEBA8EAE-BF5A-486C-A8C5-ECC9F3942E4B}">
                    <a14:imgProps xmlns:a14="http://schemas.microsoft.com/office/drawing/2010/main">
                      <a14:imgLayer r:embed="rId6">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grpSp>
        <p:pic>
          <p:nvPicPr>
            <p:cNvPr id="62" name="Picture 61"/>
            <p:cNvPicPr>
              <a:picLocks noChangeAspect="1"/>
            </p:cNvPicPr>
            <p:nvPr/>
          </p:nvPicPr>
          <p:blipFill>
            <a:blip r:embed="rId7">
              <a:extLst>
                <a:ext uri="{BEBA8EAE-BF5A-486C-A8C5-ECC9F3942E4B}">
                  <a14:imgProps xmlns:a14="http://schemas.microsoft.com/office/drawing/2010/main">
                    <a14:imgLayer r:embed="rId8">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291850" y="1965736"/>
              <a:ext cx="649280" cy="754445"/>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778" y="3148528"/>
              <a:ext cx="673514" cy="754043"/>
            </a:xfrm>
            <a:prstGeom prst="rect">
              <a:avLst/>
            </a:prstGeom>
          </p:spPr>
        </p:pic>
      </p:grpSp>
      <p:sp>
        <p:nvSpPr>
          <p:cNvPr id="45" name="Rectangle 44"/>
          <p:cNvSpPr/>
          <p:nvPr/>
        </p:nvSpPr>
        <p:spPr>
          <a:xfrm>
            <a:off x="0" y="6384324"/>
            <a:ext cx="9144000" cy="473676"/>
          </a:xfrm>
          <a:prstGeom prst="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4831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flipH="1">
            <a:off x="0" y="461322"/>
            <a:ext cx="6455664" cy="5947719"/>
          </a:xfrm>
          <a:custGeom>
            <a:avLst/>
            <a:gdLst/>
            <a:ahLst/>
            <a:cxnLst/>
            <a:rect l="l" t="t" r="r" b="b"/>
            <a:pathLst>
              <a:path w="6452314" h="5947719">
                <a:moveTo>
                  <a:pt x="762926" y="0"/>
                </a:moveTo>
                <a:lnTo>
                  <a:pt x="6452314" y="0"/>
                </a:lnTo>
                <a:lnTo>
                  <a:pt x="6452314" y="5947719"/>
                </a:lnTo>
                <a:lnTo>
                  <a:pt x="1410792" y="5947719"/>
                </a:lnTo>
                <a:lnTo>
                  <a:pt x="1290450" y="5828171"/>
                </a:lnTo>
                <a:cubicBezTo>
                  <a:pt x="1091125" y="5620482"/>
                  <a:pt x="910808" y="5392985"/>
                  <a:pt x="752454" y="5148759"/>
                </a:cubicBezTo>
                <a:lnTo>
                  <a:pt x="742952" y="5133315"/>
                </a:lnTo>
                <a:lnTo>
                  <a:pt x="637853" y="4962499"/>
                </a:lnTo>
                <a:cubicBezTo>
                  <a:pt x="233088" y="4268398"/>
                  <a:pt x="0" y="3453587"/>
                  <a:pt x="0" y="2582051"/>
                </a:cubicBezTo>
                <a:cubicBezTo>
                  <a:pt x="0" y="1710515"/>
                  <a:pt x="233088" y="895703"/>
                  <a:pt x="637853" y="201602"/>
                </a:cubicBezTo>
                <a:lnTo>
                  <a:pt x="742952" y="30786"/>
                </a:lnTo>
                <a:lnTo>
                  <a:pt x="752454" y="15343"/>
                </a:lnTo>
                <a:close/>
              </a:path>
            </a:pathLst>
          </a:cu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sz="1300"/>
          </a:p>
        </p:txBody>
      </p:sp>
      <p:grpSp>
        <p:nvGrpSpPr>
          <p:cNvPr id="22" name="Group 21"/>
          <p:cNvGrpSpPr/>
          <p:nvPr/>
        </p:nvGrpSpPr>
        <p:grpSpPr>
          <a:xfrm>
            <a:off x="1857722" y="2099721"/>
            <a:ext cx="2304593" cy="2304593"/>
            <a:chOff x="321398" y="1815220"/>
            <a:chExt cx="2308633" cy="2308633"/>
          </a:xfrm>
        </p:grpSpPr>
        <p:sp>
          <p:nvSpPr>
            <p:cNvPr id="23" name="Oval 22"/>
            <p:cNvSpPr/>
            <p:nvPr/>
          </p:nvSpPr>
          <p:spPr>
            <a:xfrm>
              <a:off x="760490" y="2254312"/>
              <a:ext cx="1430448" cy="1430448"/>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4" name="Oval 23"/>
            <p:cNvSpPr/>
            <p:nvPr/>
          </p:nvSpPr>
          <p:spPr>
            <a:xfrm>
              <a:off x="551159" y="2044981"/>
              <a:ext cx="1849110" cy="1849110"/>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sp>
          <p:nvSpPr>
            <p:cNvPr id="25" name="Oval 24"/>
            <p:cNvSpPr/>
            <p:nvPr/>
          </p:nvSpPr>
          <p:spPr>
            <a:xfrm>
              <a:off x="321398" y="1815220"/>
              <a:ext cx="2308633" cy="2308633"/>
            </a:xfrm>
            <a:prstGeom prst="ellipse">
              <a:avLst/>
            </a:prstGeom>
            <a:solidFill>
              <a:srgbClr val="E6F7F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sp>
        <p:nvSpPr>
          <p:cNvPr id="5" name="Oval 4"/>
          <p:cNvSpPr/>
          <p:nvPr/>
        </p:nvSpPr>
        <p:spPr>
          <a:xfrm>
            <a:off x="1086078" y="1425474"/>
            <a:ext cx="3847872" cy="3847872"/>
          </a:xfrm>
          <a:prstGeom prst="ellipse">
            <a:avLst/>
          </a:prstGeom>
          <a:noFill/>
          <a:ln w="31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6" name="Oval 5"/>
          <p:cNvSpPr/>
          <p:nvPr/>
        </p:nvSpPr>
        <p:spPr>
          <a:xfrm>
            <a:off x="1286104" y="4282974"/>
            <a:ext cx="990372" cy="990372"/>
          </a:xfrm>
          <a:prstGeom prst="ellipse">
            <a:avLst/>
          </a:prstGeom>
          <a:solidFill>
            <a:schemeClr val="accent5"/>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7" name="Oval 6"/>
          <p:cNvSpPr/>
          <p:nvPr/>
        </p:nvSpPr>
        <p:spPr>
          <a:xfrm>
            <a:off x="3800932" y="4282974"/>
            <a:ext cx="990372" cy="990372"/>
          </a:xfrm>
          <a:prstGeom prst="ellipse">
            <a:avLst/>
          </a:prstGeom>
          <a:solidFill>
            <a:schemeClr val="accent4"/>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8" name="Oval 7"/>
          <p:cNvSpPr/>
          <p:nvPr/>
        </p:nvSpPr>
        <p:spPr>
          <a:xfrm>
            <a:off x="4210280" y="2201875"/>
            <a:ext cx="990372" cy="990372"/>
          </a:xfrm>
          <a:prstGeom prst="ellipse">
            <a:avLst/>
          </a:prstGeom>
          <a:solidFill>
            <a:schemeClr val="accent2">
              <a:lumMod val="75000"/>
            </a:schemeClr>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9" name="Oval 8"/>
          <p:cNvSpPr/>
          <p:nvPr/>
        </p:nvSpPr>
        <p:spPr>
          <a:xfrm>
            <a:off x="790919" y="2201875"/>
            <a:ext cx="990372" cy="990372"/>
          </a:xfrm>
          <a:prstGeom prst="ellipse">
            <a:avLst/>
          </a:prstGeom>
          <a:solidFill>
            <a:schemeClr val="accent6"/>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 name="Oval 3"/>
          <p:cNvSpPr/>
          <p:nvPr/>
        </p:nvSpPr>
        <p:spPr>
          <a:xfrm>
            <a:off x="2514829" y="1025423"/>
            <a:ext cx="990372" cy="990372"/>
          </a:xfrm>
          <a:prstGeom prst="ellipse">
            <a:avLst/>
          </a:prstGeom>
          <a:solidFill>
            <a:schemeClr val="accent1"/>
          </a:solidFill>
          <a:ln w="38100">
            <a:noFill/>
          </a:ln>
          <a:effectLst>
            <a:outerShdw blurRad="5080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grpSp>
        <p:nvGrpSpPr>
          <p:cNvPr id="11" name="Group 10"/>
          <p:cNvGrpSpPr/>
          <p:nvPr/>
        </p:nvGrpSpPr>
        <p:grpSpPr>
          <a:xfrm>
            <a:off x="2389130" y="2415845"/>
            <a:ext cx="1338014" cy="1672340"/>
            <a:chOff x="2305228" y="4612464"/>
            <a:chExt cx="574675" cy="982663"/>
          </a:xfrm>
        </p:grpSpPr>
        <p:sp>
          <p:nvSpPr>
            <p:cNvPr id="18" name="Freeform 5"/>
            <p:cNvSpPr>
              <a:spLocks noEditPoints="1"/>
            </p:cNvSpPr>
            <p:nvPr/>
          </p:nvSpPr>
          <p:spPr bwMode="auto">
            <a:xfrm>
              <a:off x="2305228" y="4612464"/>
              <a:ext cx="574675" cy="982663"/>
            </a:xfrm>
            <a:custGeom>
              <a:avLst/>
              <a:gdLst>
                <a:gd name="T0" fmla="*/ 58 w 65"/>
                <a:gd name="T1" fmla="*/ 0 h 112"/>
                <a:gd name="T2" fmla="*/ 8 w 65"/>
                <a:gd name="T3" fmla="*/ 0 h 112"/>
                <a:gd name="T4" fmla="*/ 0 w 65"/>
                <a:gd name="T5" fmla="*/ 8 h 112"/>
                <a:gd name="T6" fmla="*/ 0 w 65"/>
                <a:gd name="T7" fmla="*/ 104 h 112"/>
                <a:gd name="T8" fmla="*/ 8 w 65"/>
                <a:gd name="T9" fmla="*/ 112 h 112"/>
                <a:gd name="T10" fmla="*/ 58 w 65"/>
                <a:gd name="T11" fmla="*/ 112 h 112"/>
                <a:gd name="T12" fmla="*/ 65 w 65"/>
                <a:gd name="T13" fmla="*/ 104 h 112"/>
                <a:gd name="T14" fmla="*/ 65 w 65"/>
                <a:gd name="T15" fmla="*/ 8 h 112"/>
                <a:gd name="T16" fmla="*/ 58 w 65"/>
                <a:gd name="T17" fmla="*/ 0 h 112"/>
                <a:gd name="T18" fmla="*/ 25 w 65"/>
                <a:gd name="T19" fmla="*/ 5 h 112"/>
                <a:gd name="T20" fmla="*/ 41 w 65"/>
                <a:gd name="T21" fmla="*/ 5 h 112"/>
                <a:gd name="T22" fmla="*/ 41 w 65"/>
                <a:gd name="T23" fmla="*/ 6 h 112"/>
                <a:gd name="T24" fmla="*/ 41 w 65"/>
                <a:gd name="T25" fmla="*/ 7 h 112"/>
                <a:gd name="T26" fmla="*/ 25 w 65"/>
                <a:gd name="T27" fmla="*/ 7 h 112"/>
                <a:gd name="T28" fmla="*/ 24 w 65"/>
                <a:gd name="T29" fmla="*/ 6 h 112"/>
                <a:gd name="T30" fmla="*/ 25 w 65"/>
                <a:gd name="T31" fmla="*/ 5 h 112"/>
                <a:gd name="T32" fmla="*/ 33 w 65"/>
                <a:gd name="T33" fmla="*/ 108 h 112"/>
                <a:gd name="T34" fmla="*/ 29 w 65"/>
                <a:gd name="T35" fmla="*/ 104 h 112"/>
                <a:gd name="T36" fmla="*/ 33 w 65"/>
                <a:gd name="T37" fmla="*/ 101 h 112"/>
                <a:gd name="T38" fmla="*/ 36 w 65"/>
                <a:gd name="T39" fmla="*/ 104 h 112"/>
                <a:gd name="T40" fmla="*/ 33 w 65"/>
                <a:gd name="T41" fmla="*/ 108 h 112"/>
                <a:gd name="T42" fmla="*/ 60 w 65"/>
                <a:gd name="T43" fmla="*/ 98 h 112"/>
                <a:gd name="T44" fmla="*/ 5 w 65"/>
                <a:gd name="T45" fmla="*/ 98 h 112"/>
                <a:gd name="T46" fmla="*/ 5 w 65"/>
                <a:gd name="T47" fmla="*/ 12 h 112"/>
                <a:gd name="T48" fmla="*/ 60 w 65"/>
                <a:gd name="T49" fmla="*/ 12 h 112"/>
                <a:gd name="T50" fmla="*/ 60 w 65"/>
                <a:gd name="T51" fmla="*/ 98 h 112"/>
                <a:gd name="T52" fmla="*/ 60 w 65"/>
                <a:gd name="T53" fmla="*/ 98 h 112"/>
                <a:gd name="T54" fmla="*/ 60 w 65"/>
                <a:gd name="T55"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12">
                  <a:moveTo>
                    <a:pt x="58" y="0"/>
                  </a:moveTo>
                  <a:cubicBezTo>
                    <a:pt x="8" y="0"/>
                    <a:pt x="8" y="0"/>
                    <a:pt x="8" y="0"/>
                  </a:cubicBezTo>
                  <a:cubicBezTo>
                    <a:pt x="3" y="0"/>
                    <a:pt x="0" y="3"/>
                    <a:pt x="0" y="8"/>
                  </a:cubicBezTo>
                  <a:cubicBezTo>
                    <a:pt x="0" y="104"/>
                    <a:pt x="0" y="104"/>
                    <a:pt x="0" y="104"/>
                  </a:cubicBezTo>
                  <a:cubicBezTo>
                    <a:pt x="0" y="109"/>
                    <a:pt x="3" y="112"/>
                    <a:pt x="8" y="112"/>
                  </a:cubicBezTo>
                  <a:cubicBezTo>
                    <a:pt x="58" y="112"/>
                    <a:pt x="58" y="112"/>
                    <a:pt x="58" y="112"/>
                  </a:cubicBezTo>
                  <a:cubicBezTo>
                    <a:pt x="62" y="112"/>
                    <a:pt x="65" y="109"/>
                    <a:pt x="65" y="104"/>
                  </a:cubicBezTo>
                  <a:cubicBezTo>
                    <a:pt x="65" y="8"/>
                    <a:pt x="65" y="8"/>
                    <a:pt x="65" y="8"/>
                  </a:cubicBezTo>
                  <a:cubicBezTo>
                    <a:pt x="65" y="3"/>
                    <a:pt x="62" y="0"/>
                    <a:pt x="58" y="0"/>
                  </a:cubicBezTo>
                  <a:close/>
                  <a:moveTo>
                    <a:pt x="25" y="5"/>
                  </a:moveTo>
                  <a:cubicBezTo>
                    <a:pt x="41" y="5"/>
                    <a:pt x="41" y="5"/>
                    <a:pt x="41" y="5"/>
                  </a:cubicBezTo>
                  <a:cubicBezTo>
                    <a:pt x="41" y="5"/>
                    <a:pt x="41" y="6"/>
                    <a:pt x="41" y="6"/>
                  </a:cubicBezTo>
                  <a:cubicBezTo>
                    <a:pt x="41" y="7"/>
                    <a:pt x="41" y="7"/>
                    <a:pt x="41" y="7"/>
                  </a:cubicBezTo>
                  <a:cubicBezTo>
                    <a:pt x="25" y="7"/>
                    <a:pt x="25" y="7"/>
                    <a:pt x="25" y="7"/>
                  </a:cubicBezTo>
                  <a:cubicBezTo>
                    <a:pt x="24" y="7"/>
                    <a:pt x="24" y="7"/>
                    <a:pt x="24" y="6"/>
                  </a:cubicBezTo>
                  <a:cubicBezTo>
                    <a:pt x="24" y="6"/>
                    <a:pt x="24" y="5"/>
                    <a:pt x="25" y="5"/>
                  </a:cubicBezTo>
                  <a:close/>
                  <a:moveTo>
                    <a:pt x="33" y="108"/>
                  </a:moveTo>
                  <a:cubicBezTo>
                    <a:pt x="30" y="108"/>
                    <a:pt x="29" y="107"/>
                    <a:pt x="29" y="104"/>
                  </a:cubicBezTo>
                  <a:cubicBezTo>
                    <a:pt x="29" y="102"/>
                    <a:pt x="30" y="101"/>
                    <a:pt x="33" y="101"/>
                  </a:cubicBezTo>
                  <a:cubicBezTo>
                    <a:pt x="35" y="101"/>
                    <a:pt x="36" y="102"/>
                    <a:pt x="36" y="104"/>
                  </a:cubicBezTo>
                  <a:cubicBezTo>
                    <a:pt x="36" y="107"/>
                    <a:pt x="35" y="108"/>
                    <a:pt x="33" y="108"/>
                  </a:cubicBezTo>
                  <a:close/>
                  <a:moveTo>
                    <a:pt x="60" y="98"/>
                  </a:moveTo>
                  <a:cubicBezTo>
                    <a:pt x="5" y="98"/>
                    <a:pt x="5" y="98"/>
                    <a:pt x="5" y="98"/>
                  </a:cubicBezTo>
                  <a:cubicBezTo>
                    <a:pt x="5" y="12"/>
                    <a:pt x="5" y="12"/>
                    <a:pt x="5" y="12"/>
                  </a:cubicBezTo>
                  <a:cubicBezTo>
                    <a:pt x="60" y="12"/>
                    <a:pt x="60" y="12"/>
                    <a:pt x="60" y="12"/>
                  </a:cubicBezTo>
                  <a:lnTo>
                    <a:pt x="60" y="98"/>
                  </a:lnTo>
                  <a:close/>
                  <a:moveTo>
                    <a:pt x="60" y="98"/>
                  </a:moveTo>
                  <a:cubicBezTo>
                    <a:pt x="60" y="98"/>
                    <a:pt x="60" y="98"/>
                    <a:pt x="60" y="9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endParaRPr lang="en-US" sz="1300"/>
            </a:p>
          </p:txBody>
        </p:sp>
        <p:sp>
          <p:nvSpPr>
            <p:cNvPr id="19" name="Rectangle 18"/>
            <p:cNvSpPr/>
            <p:nvPr/>
          </p:nvSpPr>
          <p:spPr>
            <a:xfrm>
              <a:off x="2347565" y="4715899"/>
              <a:ext cx="489107" cy="7578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00"/>
            </a:p>
          </p:txBody>
        </p:sp>
      </p:grpSp>
      <p:grpSp>
        <p:nvGrpSpPr>
          <p:cNvPr id="12" name="Group 11"/>
          <p:cNvGrpSpPr/>
          <p:nvPr/>
        </p:nvGrpSpPr>
        <p:grpSpPr>
          <a:xfrm>
            <a:off x="2333742" y="3347410"/>
            <a:ext cx="1263239" cy="3152247"/>
            <a:chOff x="2658788" y="2636382"/>
            <a:chExt cx="2000798" cy="4992728"/>
          </a:xfrm>
          <a:effectLst>
            <a:outerShdw blurRad="749300" dist="279400" dir="14580000" algn="ctr" rotWithShape="0">
              <a:srgbClr val="000000">
                <a:alpha val="20000"/>
              </a:srgbClr>
            </a:outerShdw>
          </a:effectLst>
        </p:grpSpPr>
        <p:sp>
          <p:nvSpPr>
            <p:cNvPr id="13" name="Freeform 748"/>
            <p:cNvSpPr>
              <a:spLocks/>
            </p:cNvSpPr>
            <p:nvPr/>
          </p:nvSpPr>
          <p:spPr bwMode="auto">
            <a:xfrm rot="10800000" flipH="1">
              <a:off x="2658788" y="2636382"/>
              <a:ext cx="1956350" cy="2831755"/>
            </a:xfrm>
            <a:custGeom>
              <a:avLst/>
              <a:gdLst>
                <a:gd name="T0" fmla="*/ 158 w 392"/>
                <a:gd name="T1" fmla="*/ 110 h 527"/>
                <a:gd name="T2" fmla="*/ 159 w 392"/>
                <a:gd name="T3" fmla="*/ 104 h 527"/>
                <a:gd name="T4" fmla="*/ 166 w 392"/>
                <a:gd name="T5" fmla="*/ 92 h 527"/>
                <a:gd name="T6" fmla="*/ 178 w 392"/>
                <a:gd name="T7" fmla="*/ 86 h 527"/>
                <a:gd name="T8" fmla="*/ 195 w 392"/>
                <a:gd name="T9" fmla="*/ 0 h 527"/>
                <a:gd name="T10" fmla="*/ 361 w 392"/>
                <a:gd name="T11" fmla="*/ 91 h 527"/>
                <a:gd name="T12" fmla="*/ 377 w 392"/>
                <a:gd name="T13" fmla="*/ 101 h 527"/>
                <a:gd name="T14" fmla="*/ 389 w 392"/>
                <a:gd name="T15" fmla="*/ 116 h 527"/>
                <a:gd name="T16" fmla="*/ 392 w 392"/>
                <a:gd name="T17" fmla="*/ 129 h 527"/>
                <a:gd name="T18" fmla="*/ 391 w 392"/>
                <a:gd name="T19" fmla="*/ 337 h 527"/>
                <a:gd name="T20" fmla="*/ 381 w 392"/>
                <a:gd name="T21" fmla="*/ 353 h 527"/>
                <a:gd name="T22" fmla="*/ 364 w 392"/>
                <a:gd name="T23" fmla="*/ 362 h 527"/>
                <a:gd name="T24" fmla="*/ 350 w 392"/>
                <a:gd name="T25" fmla="*/ 362 h 527"/>
                <a:gd name="T26" fmla="*/ 334 w 392"/>
                <a:gd name="T27" fmla="*/ 354 h 527"/>
                <a:gd name="T28" fmla="*/ 325 w 392"/>
                <a:gd name="T29" fmla="*/ 339 h 527"/>
                <a:gd name="T30" fmla="*/ 324 w 392"/>
                <a:gd name="T31" fmla="*/ 330 h 527"/>
                <a:gd name="T32" fmla="*/ 322 w 392"/>
                <a:gd name="T33" fmla="*/ 332 h 527"/>
                <a:gd name="T34" fmla="*/ 319 w 392"/>
                <a:gd name="T35" fmla="*/ 344 h 527"/>
                <a:gd name="T36" fmla="*/ 306 w 392"/>
                <a:gd name="T37" fmla="*/ 358 h 527"/>
                <a:gd name="T38" fmla="*/ 289 w 392"/>
                <a:gd name="T39" fmla="*/ 363 h 527"/>
                <a:gd name="T40" fmla="*/ 276 w 392"/>
                <a:gd name="T41" fmla="*/ 360 h 527"/>
                <a:gd name="T42" fmla="*/ 261 w 392"/>
                <a:gd name="T43" fmla="*/ 349 h 527"/>
                <a:gd name="T44" fmla="*/ 256 w 392"/>
                <a:gd name="T45" fmla="*/ 332 h 527"/>
                <a:gd name="T46" fmla="*/ 254 w 392"/>
                <a:gd name="T47" fmla="*/ 330 h 527"/>
                <a:gd name="T48" fmla="*/ 254 w 392"/>
                <a:gd name="T49" fmla="*/ 332 h 527"/>
                <a:gd name="T50" fmla="*/ 249 w 392"/>
                <a:gd name="T51" fmla="*/ 349 h 527"/>
                <a:gd name="T52" fmla="*/ 235 w 392"/>
                <a:gd name="T53" fmla="*/ 360 h 527"/>
                <a:gd name="T54" fmla="*/ 223 w 392"/>
                <a:gd name="T55" fmla="*/ 363 h 527"/>
                <a:gd name="T56" fmla="*/ 208 w 392"/>
                <a:gd name="T57" fmla="*/ 360 h 527"/>
                <a:gd name="T58" fmla="*/ 197 w 392"/>
                <a:gd name="T59" fmla="*/ 352 h 527"/>
                <a:gd name="T60" fmla="*/ 195 w 392"/>
                <a:gd name="T61" fmla="*/ 504 h 527"/>
                <a:gd name="T62" fmla="*/ 191 w 392"/>
                <a:gd name="T63" fmla="*/ 513 h 527"/>
                <a:gd name="T64" fmla="*/ 179 w 392"/>
                <a:gd name="T65" fmla="*/ 523 h 527"/>
                <a:gd name="T66" fmla="*/ 162 w 392"/>
                <a:gd name="T67" fmla="*/ 527 h 527"/>
                <a:gd name="T68" fmla="*/ 150 w 392"/>
                <a:gd name="T69" fmla="*/ 527 h 527"/>
                <a:gd name="T70" fmla="*/ 134 w 392"/>
                <a:gd name="T71" fmla="*/ 520 h 527"/>
                <a:gd name="T72" fmla="*/ 125 w 392"/>
                <a:gd name="T73" fmla="*/ 509 h 527"/>
                <a:gd name="T74" fmla="*/ 59 w 392"/>
                <a:gd name="T75" fmla="*/ 345 h 527"/>
                <a:gd name="T76" fmla="*/ 51 w 392"/>
                <a:gd name="T77" fmla="*/ 354 h 527"/>
                <a:gd name="T78" fmla="*/ 32 w 392"/>
                <a:gd name="T79" fmla="*/ 358 h 527"/>
                <a:gd name="T80" fmla="*/ 14 w 392"/>
                <a:gd name="T81" fmla="*/ 353 h 527"/>
                <a:gd name="T82" fmla="*/ 5 w 392"/>
                <a:gd name="T83" fmla="*/ 344 h 527"/>
                <a:gd name="T84" fmla="*/ 0 w 392"/>
                <a:gd name="T85" fmla="*/ 328 h 527"/>
                <a:gd name="T86" fmla="*/ 6 w 392"/>
                <a:gd name="T87" fmla="*/ 3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 h="527">
                  <a:moveTo>
                    <a:pt x="6" y="311"/>
                  </a:moveTo>
                  <a:lnTo>
                    <a:pt x="31" y="279"/>
                  </a:lnTo>
                  <a:lnTo>
                    <a:pt x="158" y="110"/>
                  </a:lnTo>
                  <a:lnTo>
                    <a:pt x="158" y="108"/>
                  </a:lnTo>
                  <a:lnTo>
                    <a:pt x="158" y="108"/>
                  </a:lnTo>
                  <a:lnTo>
                    <a:pt x="159" y="104"/>
                  </a:lnTo>
                  <a:lnTo>
                    <a:pt x="160" y="100"/>
                  </a:lnTo>
                  <a:lnTo>
                    <a:pt x="163" y="96"/>
                  </a:lnTo>
                  <a:lnTo>
                    <a:pt x="166" y="92"/>
                  </a:lnTo>
                  <a:lnTo>
                    <a:pt x="169" y="89"/>
                  </a:lnTo>
                  <a:lnTo>
                    <a:pt x="174" y="87"/>
                  </a:lnTo>
                  <a:lnTo>
                    <a:pt x="178" y="86"/>
                  </a:lnTo>
                  <a:lnTo>
                    <a:pt x="182" y="85"/>
                  </a:lnTo>
                  <a:lnTo>
                    <a:pt x="195" y="85"/>
                  </a:lnTo>
                  <a:lnTo>
                    <a:pt x="195" y="0"/>
                  </a:lnTo>
                  <a:lnTo>
                    <a:pt x="361" y="0"/>
                  </a:lnTo>
                  <a:lnTo>
                    <a:pt x="361" y="91"/>
                  </a:lnTo>
                  <a:lnTo>
                    <a:pt x="361" y="91"/>
                  </a:lnTo>
                  <a:lnTo>
                    <a:pt x="367" y="93"/>
                  </a:lnTo>
                  <a:lnTo>
                    <a:pt x="371" y="97"/>
                  </a:lnTo>
                  <a:lnTo>
                    <a:pt x="377" y="101"/>
                  </a:lnTo>
                  <a:lnTo>
                    <a:pt x="382" y="105"/>
                  </a:lnTo>
                  <a:lnTo>
                    <a:pt x="386" y="110"/>
                  </a:lnTo>
                  <a:lnTo>
                    <a:pt x="389" y="116"/>
                  </a:lnTo>
                  <a:lnTo>
                    <a:pt x="391" y="122"/>
                  </a:lnTo>
                  <a:lnTo>
                    <a:pt x="392" y="129"/>
                  </a:lnTo>
                  <a:lnTo>
                    <a:pt x="392" y="129"/>
                  </a:lnTo>
                  <a:lnTo>
                    <a:pt x="392" y="331"/>
                  </a:lnTo>
                  <a:lnTo>
                    <a:pt x="392" y="331"/>
                  </a:lnTo>
                  <a:lnTo>
                    <a:pt x="391" y="337"/>
                  </a:lnTo>
                  <a:lnTo>
                    <a:pt x="389" y="343"/>
                  </a:lnTo>
                  <a:lnTo>
                    <a:pt x="386" y="348"/>
                  </a:lnTo>
                  <a:lnTo>
                    <a:pt x="381" y="353"/>
                  </a:lnTo>
                  <a:lnTo>
                    <a:pt x="376" y="357"/>
                  </a:lnTo>
                  <a:lnTo>
                    <a:pt x="370" y="360"/>
                  </a:lnTo>
                  <a:lnTo>
                    <a:pt x="364" y="362"/>
                  </a:lnTo>
                  <a:lnTo>
                    <a:pt x="357" y="363"/>
                  </a:lnTo>
                  <a:lnTo>
                    <a:pt x="357" y="363"/>
                  </a:lnTo>
                  <a:lnTo>
                    <a:pt x="350" y="362"/>
                  </a:lnTo>
                  <a:lnTo>
                    <a:pt x="344" y="360"/>
                  </a:lnTo>
                  <a:lnTo>
                    <a:pt x="338" y="358"/>
                  </a:lnTo>
                  <a:lnTo>
                    <a:pt x="334" y="354"/>
                  </a:lnTo>
                  <a:lnTo>
                    <a:pt x="330" y="349"/>
                  </a:lnTo>
                  <a:lnTo>
                    <a:pt x="326" y="344"/>
                  </a:lnTo>
                  <a:lnTo>
                    <a:pt x="325" y="339"/>
                  </a:lnTo>
                  <a:lnTo>
                    <a:pt x="324" y="332"/>
                  </a:lnTo>
                  <a:lnTo>
                    <a:pt x="324" y="332"/>
                  </a:lnTo>
                  <a:lnTo>
                    <a:pt x="324" y="330"/>
                  </a:lnTo>
                  <a:lnTo>
                    <a:pt x="322" y="330"/>
                  </a:lnTo>
                  <a:lnTo>
                    <a:pt x="322" y="330"/>
                  </a:lnTo>
                  <a:lnTo>
                    <a:pt x="322" y="332"/>
                  </a:lnTo>
                  <a:lnTo>
                    <a:pt x="322" y="332"/>
                  </a:lnTo>
                  <a:lnTo>
                    <a:pt x="321" y="339"/>
                  </a:lnTo>
                  <a:lnTo>
                    <a:pt x="319" y="344"/>
                  </a:lnTo>
                  <a:lnTo>
                    <a:pt x="316" y="349"/>
                  </a:lnTo>
                  <a:lnTo>
                    <a:pt x="312" y="354"/>
                  </a:lnTo>
                  <a:lnTo>
                    <a:pt x="306" y="358"/>
                  </a:lnTo>
                  <a:lnTo>
                    <a:pt x="301" y="360"/>
                  </a:lnTo>
                  <a:lnTo>
                    <a:pt x="296" y="362"/>
                  </a:lnTo>
                  <a:lnTo>
                    <a:pt x="289" y="363"/>
                  </a:lnTo>
                  <a:lnTo>
                    <a:pt x="289" y="363"/>
                  </a:lnTo>
                  <a:lnTo>
                    <a:pt x="282" y="362"/>
                  </a:lnTo>
                  <a:lnTo>
                    <a:pt x="276" y="360"/>
                  </a:lnTo>
                  <a:lnTo>
                    <a:pt x="270" y="357"/>
                  </a:lnTo>
                  <a:lnTo>
                    <a:pt x="265" y="354"/>
                  </a:lnTo>
                  <a:lnTo>
                    <a:pt x="261" y="349"/>
                  </a:lnTo>
                  <a:lnTo>
                    <a:pt x="258" y="344"/>
                  </a:lnTo>
                  <a:lnTo>
                    <a:pt x="256" y="338"/>
                  </a:lnTo>
                  <a:lnTo>
                    <a:pt x="256" y="332"/>
                  </a:lnTo>
                  <a:lnTo>
                    <a:pt x="256" y="332"/>
                  </a:lnTo>
                  <a:lnTo>
                    <a:pt x="256" y="330"/>
                  </a:lnTo>
                  <a:lnTo>
                    <a:pt x="254" y="330"/>
                  </a:lnTo>
                  <a:lnTo>
                    <a:pt x="254" y="330"/>
                  </a:lnTo>
                  <a:lnTo>
                    <a:pt x="254" y="332"/>
                  </a:lnTo>
                  <a:lnTo>
                    <a:pt x="254" y="332"/>
                  </a:lnTo>
                  <a:lnTo>
                    <a:pt x="254" y="339"/>
                  </a:lnTo>
                  <a:lnTo>
                    <a:pt x="252" y="344"/>
                  </a:lnTo>
                  <a:lnTo>
                    <a:pt x="249" y="349"/>
                  </a:lnTo>
                  <a:lnTo>
                    <a:pt x="245" y="354"/>
                  </a:lnTo>
                  <a:lnTo>
                    <a:pt x="241" y="358"/>
                  </a:lnTo>
                  <a:lnTo>
                    <a:pt x="235" y="360"/>
                  </a:lnTo>
                  <a:lnTo>
                    <a:pt x="230" y="362"/>
                  </a:lnTo>
                  <a:lnTo>
                    <a:pt x="223" y="363"/>
                  </a:lnTo>
                  <a:lnTo>
                    <a:pt x="223" y="363"/>
                  </a:lnTo>
                  <a:lnTo>
                    <a:pt x="218" y="362"/>
                  </a:lnTo>
                  <a:lnTo>
                    <a:pt x="213" y="361"/>
                  </a:lnTo>
                  <a:lnTo>
                    <a:pt x="208" y="360"/>
                  </a:lnTo>
                  <a:lnTo>
                    <a:pt x="203" y="358"/>
                  </a:lnTo>
                  <a:lnTo>
                    <a:pt x="200" y="355"/>
                  </a:lnTo>
                  <a:lnTo>
                    <a:pt x="197" y="352"/>
                  </a:lnTo>
                  <a:lnTo>
                    <a:pt x="196" y="349"/>
                  </a:lnTo>
                  <a:lnTo>
                    <a:pt x="195" y="345"/>
                  </a:lnTo>
                  <a:lnTo>
                    <a:pt x="195" y="504"/>
                  </a:lnTo>
                  <a:lnTo>
                    <a:pt x="195" y="504"/>
                  </a:lnTo>
                  <a:lnTo>
                    <a:pt x="193" y="509"/>
                  </a:lnTo>
                  <a:lnTo>
                    <a:pt x="191" y="513"/>
                  </a:lnTo>
                  <a:lnTo>
                    <a:pt x="188" y="517"/>
                  </a:lnTo>
                  <a:lnTo>
                    <a:pt x="184" y="520"/>
                  </a:lnTo>
                  <a:lnTo>
                    <a:pt x="179" y="523"/>
                  </a:lnTo>
                  <a:lnTo>
                    <a:pt x="174" y="525"/>
                  </a:lnTo>
                  <a:lnTo>
                    <a:pt x="167" y="527"/>
                  </a:lnTo>
                  <a:lnTo>
                    <a:pt x="162" y="527"/>
                  </a:lnTo>
                  <a:lnTo>
                    <a:pt x="155" y="527"/>
                  </a:lnTo>
                  <a:lnTo>
                    <a:pt x="155" y="527"/>
                  </a:lnTo>
                  <a:lnTo>
                    <a:pt x="150" y="527"/>
                  </a:lnTo>
                  <a:lnTo>
                    <a:pt x="144" y="525"/>
                  </a:lnTo>
                  <a:lnTo>
                    <a:pt x="139" y="523"/>
                  </a:lnTo>
                  <a:lnTo>
                    <a:pt x="134" y="520"/>
                  </a:lnTo>
                  <a:lnTo>
                    <a:pt x="130" y="517"/>
                  </a:lnTo>
                  <a:lnTo>
                    <a:pt x="128" y="513"/>
                  </a:lnTo>
                  <a:lnTo>
                    <a:pt x="125" y="509"/>
                  </a:lnTo>
                  <a:lnTo>
                    <a:pt x="124" y="504"/>
                  </a:lnTo>
                  <a:lnTo>
                    <a:pt x="124" y="260"/>
                  </a:lnTo>
                  <a:lnTo>
                    <a:pt x="59" y="345"/>
                  </a:lnTo>
                  <a:lnTo>
                    <a:pt x="59" y="345"/>
                  </a:lnTo>
                  <a:lnTo>
                    <a:pt x="55" y="350"/>
                  </a:lnTo>
                  <a:lnTo>
                    <a:pt x="51" y="354"/>
                  </a:lnTo>
                  <a:lnTo>
                    <a:pt x="45" y="356"/>
                  </a:lnTo>
                  <a:lnTo>
                    <a:pt x="39" y="358"/>
                  </a:lnTo>
                  <a:lnTo>
                    <a:pt x="32" y="358"/>
                  </a:lnTo>
                  <a:lnTo>
                    <a:pt x="27" y="358"/>
                  </a:lnTo>
                  <a:lnTo>
                    <a:pt x="20" y="356"/>
                  </a:lnTo>
                  <a:lnTo>
                    <a:pt x="14" y="353"/>
                  </a:lnTo>
                  <a:lnTo>
                    <a:pt x="14" y="353"/>
                  </a:lnTo>
                  <a:lnTo>
                    <a:pt x="9" y="349"/>
                  </a:lnTo>
                  <a:lnTo>
                    <a:pt x="5" y="344"/>
                  </a:lnTo>
                  <a:lnTo>
                    <a:pt x="2" y="339"/>
                  </a:lnTo>
                  <a:lnTo>
                    <a:pt x="0" y="333"/>
                  </a:lnTo>
                  <a:lnTo>
                    <a:pt x="0" y="328"/>
                  </a:lnTo>
                  <a:lnTo>
                    <a:pt x="1" y="322"/>
                  </a:lnTo>
                  <a:lnTo>
                    <a:pt x="2" y="316"/>
                  </a:lnTo>
                  <a:lnTo>
                    <a:pt x="6" y="311"/>
                  </a:lnTo>
                  <a:lnTo>
                    <a:pt x="6" y="311"/>
                  </a:lnTo>
                  <a:close/>
                </a:path>
              </a:pathLst>
            </a:custGeom>
            <a:solidFill>
              <a:srgbClr val="D5B385"/>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4" name="Freeform 749"/>
            <p:cNvSpPr>
              <a:spLocks/>
            </p:cNvSpPr>
            <p:nvPr/>
          </p:nvSpPr>
          <p:spPr bwMode="auto">
            <a:xfrm rot="10800000" flipH="1">
              <a:off x="2658788" y="3655797"/>
              <a:ext cx="311223" cy="264308"/>
            </a:xfrm>
            <a:custGeom>
              <a:avLst/>
              <a:gdLst>
                <a:gd name="T0" fmla="*/ 59 w 59"/>
                <a:gd name="T1" fmla="*/ 24 h 51"/>
                <a:gd name="T2" fmla="*/ 59 w 59"/>
                <a:gd name="T3" fmla="*/ 24 h 51"/>
                <a:gd name="T4" fmla="*/ 52 w 59"/>
                <a:gd name="T5" fmla="*/ 35 h 51"/>
                <a:gd name="T6" fmla="*/ 45 w 59"/>
                <a:gd name="T7" fmla="*/ 41 h 51"/>
                <a:gd name="T8" fmla="*/ 39 w 59"/>
                <a:gd name="T9" fmla="*/ 47 h 51"/>
                <a:gd name="T10" fmla="*/ 35 w 59"/>
                <a:gd name="T11" fmla="*/ 49 h 51"/>
                <a:gd name="T12" fmla="*/ 31 w 59"/>
                <a:gd name="T13" fmla="*/ 50 h 51"/>
                <a:gd name="T14" fmla="*/ 27 w 59"/>
                <a:gd name="T15" fmla="*/ 51 h 51"/>
                <a:gd name="T16" fmla="*/ 22 w 59"/>
                <a:gd name="T17" fmla="*/ 51 h 51"/>
                <a:gd name="T18" fmla="*/ 17 w 59"/>
                <a:gd name="T19" fmla="*/ 50 h 51"/>
                <a:gd name="T20" fmla="*/ 11 w 59"/>
                <a:gd name="T21" fmla="*/ 48 h 51"/>
                <a:gd name="T22" fmla="*/ 6 w 59"/>
                <a:gd name="T23" fmla="*/ 44 h 51"/>
                <a:gd name="T24" fmla="*/ 0 w 59"/>
                <a:gd name="T25" fmla="*/ 40 h 51"/>
                <a:gd name="T26" fmla="*/ 0 w 59"/>
                <a:gd name="T27" fmla="*/ 40 h 51"/>
                <a:gd name="T28" fmla="*/ 0 w 59"/>
                <a:gd name="T29" fmla="*/ 38 h 51"/>
                <a:gd name="T30" fmla="*/ 0 w 59"/>
                <a:gd name="T31" fmla="*/ 36 h 51"/>
                <a:gd name="T32" fmla="*/ 2 w 59"/>
                <a:gd name="T33" fmla="*/ 30 h 51"/>
                <a:gd name="T34" fmla="*/ 6 w 59"/>
                <a:gd name="T35" fmla="*/ 24 h 51"/>
                <a:gd name="T36" fmla="*/ 11 w 59"/>
                <a:gd name="T37" fmla="*/ 17 h 51"/>
                <a:gd name="T38" fmla="*/ 20 w 59"/>
                <a:gd name="T39" fmla="*/ 5 h 51"/>
                <a:gd name="T40" fmla="*/ 24 w 59"/>
                <a:gd name="T41" fmla="*/ 0 h 51"/>
                <a:gd name="T42" fmla="*/ 59 w 59"/>
                <a:gd name="T43"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1">
                  <a:moveTo>
                    <a:pt x="59" y="24"/>
                  </a:moveTo>
                  <a:lnTo>
                    <a:pt x="59" y="24"/>
                  </a:lnTo>
                  <a:lnTo>
                    <a:pt x="52" y="35"/>
                  </a:lnTo>
                  <a:lnTo>
                    <a:pt x="45" y="41"/>
                  </a:lnTo>
                  <a:lnTo>
                    <a:pt x="39" y="47"/>
                  </a:lnTo>
                  <a:lnTo>
                    <a:pt x="35" y="49"/>
                  </a:lnTo>
                  <a:lnTo>
                    <a:pt x="31" y="50"/>
                  </a:lnTo>
                  <a:lnTo>
                    <a:pt x="27" y="51"/>
                  </a:lnTo>
                  <a:lnTo>
                    <a:pt x="22" y="51"/>
                  </a:lnTo>
                  <a:lnTo>
                    <a:pt x="17" y="50"/>
                  </a:lnTo>
                  <a:lnTo>
                    <a:pt x="11" y="48"/>
                  </a:lnTo>
                  <a:lnTo>
                    <a:pt x="6" y="44"/>
                  </a:lnTo>
                  <a:lnTo>
                    <a:pt x="0" y="40"/>
                  </a:lnTo>
                  <a:lnTo>
                    <a:pt x="0" y="40"/>
                  </a:lnTo>
                  <a:lnTo>
                    <a:pt x="0" y="38"/>
                  </a:lnTo>
                  <a:lnTo>
                    <a:pt x="0" y="36"/>
                  </a:lnTo>
                  <a:lnTo>
                    <a:pt x="2" y="30"/>
                  </a:lnTo>
                  <a:lnTo>
                    <a:pt x="6" y="24"/>
                  </a:lnTo>
                  <a:lnTo>
                    <a:pt x="11" y="17"/>
                  </a:lnTo>
                  <a:lnTo>
                    <a:pt x="20" y="5"/>
                  </a:lnTo>
                  <a:lnTo>
                    <a:pt x="24" y="0"/>
                  </a:lnTo>
                  <a:lnTo>
                    <a:pt x="59" y="24"/>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5" name="Rectangle 750"/>
            <p:cNvSpPr>
              <a:spLocks noChangeArrowheads="1"/>
            </p:cNvSpPr>
            <p:nvPr/>
          </p:nvSpPr>
          <p:spPr bwMode="auto">
            <a:xfrm rot="10800000" flipH="1">
              <a:off x="3548038" y="5317087"/>
              <a:ext cx="1022624" cy="377566"/>
            </a:xfrm>
            <a:prstGeom prst="rect">
              <a:avLst/>
            </a:prstGeom>
            <a:solidFill>
              <a:schemeClr val="accent3">
                <a:lumMod val="60000"/>
                <a:lumOff val="40000"/>
              </a:schemeClr>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6" name="Rectangle 751"/>
            <p:cNvSpPr>
              <a:spLocks noChangeArrowheads="1"/>
            </p:cNvSpPr>
            <p:nvPr/>
          </p:nvSpPr>
          <p:spPr bwMode="auto">
            <a:xfrm rot="10800000" flipH="1">
              <a:off x="3503562" y="5619134"/>
              <a:ext cx="1156024" cy="2009976"/>
            </a:xfrm>
            <a:prstGeom prst="rect">
              <a:avLst/>
            </a:prstGeom>
            <a:solidFill>
              <a:schemeClr val="accent3"/>
            </a:solidFill>
            <a:ln>
              <a:noFill/>
            </a:ln>
            <a:effectLst/>
          </p:spPr>
          <p:txBody>
            <a:bodyPr vert="horz" wrap="square" lIns="68580" tIns="34290" rIns="68580" bIns="34290" numCol="1" anchor="t" anchorCtr="0" compatLnSpc="1">
              <a:prstTxWarp prst="textNoShape">
                <a:avLst/>
              </a:prstTxWarp>
            </a:bodyPr>
            <a:lstStyle/>
            <a:p>
              <a:endParaRPr lang="en-US" sz="1300"/>
            </a:p>
          </p:txBody>
        </p:sp>
        <p:sp>
          <p:nvSpPr>
            <p:cNvPr id="17" name="Freeform 753"/>
            <p:cNvSpPr>
              <a:spLocks/>
            </p:cNvSpPr>
            <p:nvPr/>
          </p:nvSpPr>
          <p:spPr bwMode="auto">
            <a:xfrm rot="10800000" flipH="1">
              <a:off x="3325712" y="2636382"/>
              <a:ext cx="266774" cy="264308"/>
            </a:xfrm>
            <a:custGeom>
              <a:avLst/>
              <a:gdLst>
                <a:gd name="T0" fmla="*/ 53 w 53"/>
                <a:gd name="T1" fmla="*/ 0 h 44"/>
                <a:gd name="T2" fmla="*/ 53 w 53"/>
                <a:gd name="T3" fmla="*/ 20 h 44"/>
                <a:gd name="T4" fmla="*/ 53 w 53"/>
                <a:gd name="T5" fmla="*/ 20 h 44"/>
                <a:gd name="T6" fmla="*/ 53 w 53"/>
                <a:gd name="T7" fmla="*/ 25 h 44"/>
                <a:gd name="T8" fmla="*/ 51 w 53"/>
                <a:gd name="T9" fmla="*/ 29 h 44"/>
                <a:gd name="T10" fmla="*/ 48 w 53"/>
                <a:gd name="T11" fmla="*/ 33 h 44"/>
                <a:gd name="T12" fmla="*/ 45 w 53"/>
                <a:gd name="T13" fmla="*/ 37 h 44"/>
                <a:gd name="T14" fmla="*/ 42 w 53"/>
                <a:gd name="T15" fmla="*/ 40 h 44"/>
                <a:gd name="T16" fmla="*/ 37 w 53"/>
                <a:gd name="T17" fmla="*/ 42 h 44"/>
                <a:gd name="T18" fmla="*/ 33 w 53"/>
                <a:gd name="T19" fmla="*/ 44 h 44"/>
                <a:gd name="T20" fmla="*/ 29 w 53"/>
                <a:gd name="T21" fmla="*/ 44 h 44"/>
                <a:gd name="T22" fmla="*/ 23 w 53"/>
                <a:gd name="T23" fmla="*/ 44 h 44"/>
                <a:gd name="T24" fmla="*/ 23 w 53"/>
                <a:gd name="T25" fmla="*/ 44 h 44"/>
                <a:gd name="T26" fmla="*/ 19 w 53"/>
                <a:gd name="T27" fmla="*/ 44 h 44"/>
                <a:gd name="T28" fmla="*/ 14 w 53"/>
                <a:gd name="T29" fmla="*/ 42 h 44"/>
                <a:gd name="T30" fmla="*/ 10 w 53"/>
                <a:gd name="T31" fmla="*/ 40 h 44"/>
                <a:gd name="T32" fmla="*/ 7 w 53"/>
                <a:gd name="T33" fmla="*/ 37 h 44"/>
                <a:gd name="T34" fmla="*/ 4 w 53"/>
                <a:gd name="T35" fmla="*/ 33 h 44"/>
                <a:gd name="T36" fmla="*/ 2 w 53"/>
                <a:gd name="T37" fmla="*/ 29 h 44"/>
                <a:gd name="T38" fmla="*/ 0 w 53"/>
                <a:gd name="T39" fmla="*/ 25 h 44"/>
                <a:gd name="T40" fmla="*/ 0 w 53"/>
                <a:gd name="T41" fmla="*/ 20 h 44"/>
                <a:gd name="T42" fmla="*/ 0 w 53"/>
                <a:gd name="T43" fmla="*/ 0 h 44"/>
                <a:gd name="T44" fmla="*/ 53 w 53"/>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4">
                  <a:moveTo>
                    <a:pt x="53" y="0"/>
                  </a:moveTo>
                  <a:lnTo>
                    <a:pt x="53" y="20"/>
                  </a:lnTo>
                  <a:lnTo>
                    <a:pt x="53" y="20"/>
                  </a:lnTo>
                  <a:lnTo>
                    <a:pt x="53" y="25"/>
                  </a:lnTo>
                  <a:lnTo>
                    <a:pt x="51" y="29"/>
                  </a:lnTo>
                  <a:lnTo>
                    <a:pt x="48" y="33"/>
                  </a:lnTo>
                  <a:lnTo>
                    <a:pt x="45" y="37"/>
                  </a:lnTo>
                  <a:lnTo>
                    <a:pt x="42" y="40"/>
                  </a:lnTo>
                  <a:lnTo>
                    <a:pt x="37" y="42"/>
                  </a:lnTo>
                  <a:lnTo>
                    <a:pt x="33" y="44"/>
                  </a:lnTo>
                  <a:lnTo>
                    <a:pt x="29" y="44"/>
                  </a:lnTo>
                  <a:lnTo>
                    <a:pt x="23" y="44"/>
                  </a:lnTo>
                  <a:lnTo>
                    <a:pt x="23" y="44"/>
                  </a:lnTo>
                  <a:lnTo>
                    <a:pt x="19" y="44"/>
                  </a:lnTo>
                  <a:lnTo>
                    <a:pt x="14" y="42"/>
                  </a:lnTo>
                  <a:lnTo>
                    <a:pt x="10" y="40"/>
                  </a:lnTo>
                  <a:lnTo>
                    <a:pt x="7" y="37"/>
                  </a:lnTo>
                  <a:lnTo>
                    <a:pt x="4" y="33"/>
                  </a:lnTo>
                  <a:lnTo>
                    <a:pt x="2" y="29"/>
                  </a:lnTo>
                  <a:lnTo>
                    <a:pt x="0" y="25"/>
                  </a:lnTo>
                  <a:lnTo>
                    <a:pt x="0" y="20"/>
                  </a:lnTo>
                  <a:lnTo>
                    <a:pt x="0" y="0"/>
                  </a:lnTo>
                  <a:lnTo>
                    <a:pt x="53" y="0"/>
                  </a:lnTo>
                  <a:close/>
                </a:path>
              </a:pathLst>
            </a:custGeom>
            <a:solidFill>
              <a:srgbClr val="E3CDAF"/>
            </a:solidFill>
            <a:ln>
              <a:noFill/>
            </a:ln>
            <a:effectLst/>
          </p:spPr>
          <p:txBody>
            <a:bodyPr vert="horz" wrap="square" lIns="68580" tIns="34290" rIns="68580" bIns="34290" numCol="1" anchor="t" anchorCtr="0" compatLnSpc="1">
              <a:prstTxWarp prst="textNoShape">
                <a:avLst/>
              </a:prstTxWarp>
            </a:bodyPr>
            <a:lstStyle/>
            <a:p>
              <a:endParaRPr lang="en-US" sz="1300"/>
            </a:p>
          </p:txBody>
        </p:sp>
      </p:grpSp>
      <p:sp>
        <p:nvSpPr>
          <p:cNvPr id="39" name="Oval 38"/>
          <p:cNvSpPr/>
          <p:nvPr/>
        </p:nvSpPr>
        <p:spPr>
          <a:xfrm>
            <a:off x="3832599"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0" name="Oval 39"/>
          <p:cNvSpPr/>
          <p:nvPr/>
        </p:nvSpPr>
        <p:spPr>
          <a:xfrm>
            <a:off x="1643234" y="154710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1" name="Oval 40"/>
          <p:cNvSpPr/>
          <p:nvPr/>
        </p:nvSpPr>
        <p:spPr>
          <a:xfrm>
            <a:off x="87697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42" name="Oval 41"/>
          <p:cNvSpPr/>
          <p:nvPr/>
        </p:nvSpPr>
        <p:spPr>
          <a:xfrm>
            <a:off x="4638335" y="3535152"/>
            <a:ext cx="463521" cy="463521"/>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normAutofit/>
          </a:bodyPr>
          <a:lstStyle/>
          <a:p>
            <a:pPr algn="ctr"/>
            <a:endParaRPr lang="en-US" sz="1300"/>
          </a:p>
        </p:txBody>
      </p:sp>
      <p:sp>
        <p:nvSpPr>
          <p:cNvPr id="55" name="Freeform 54"/>
          <p:cNvSpPr/>
          <p:nvPr/>
        </p:nvSpPr>
        <p:spPr>
          <a:xfrm>
            <a:off x="4942596" y="656847"/>
            <a:ext cx="4131728" cy="673103"/>
          </a:xfrm>
          <a:custGeom>
            <a:avLst/>
            <a:gdLst>
              <a:gd name="connsiteX0" fmla="*/ 0 w 5508970"/>
              <a:gd name="connsiteY0" fmla="*/ 0 h 897470"/>
              <a:gd name="connsiteX1" fmla="*/ 3339651 w 5508970"/>
              <a:gd name="connsiteY1" fmla="*/ 0 h 897470"/>
              <a:gd name="connsiteX2" fmla="*/ 4666535 w 5508970"/>
              <a:gd name="connsiteY2" fmla="*/ 0 h 897470"/>
              <a:gd name="connsiteX3" fmla="*/ 5508970 w 5508970"/>
              <a:gd name="connsiteY3" fmla="*/ 0 h 897470"/>
              <a:gd name="connsiteX4" fmla="*/ 5508970 w 5508970"/>
              <a:gd name="connsiteY4" fmla="*/ 897470 h 897470"/>
              <a:gd name="connsiteX5" fmla="*/ 4666535 w 5508970"/>
              <a:gd name="connsiteY5" fmla="*/ 897470 h 897470"/>
              <a:gd name="connsiteX6" fmla="*/ 3339651 w 5508970"/>
              <a:gd name="connsiteY6" fmla="*/ 897470 h 897470"/>
              <a:gd name="connsiteX7" fmla="*/ 0 w 5508970"/>
              <a:gd name="connsiteY7" fmla="*/ 897470 h 897470"/>
              <a:gd name="connsiteX8" fmla="*/ 448735 w 5508970"/>
              <a:gd name="connsiteY8" fmla="*/ 448735 h 89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970" h="897470">
                <a:moveTo>
                  <a:pt x="0" y="0"/>
                </a:moveTo>
                <a:lnTo>
                  <a:pt x="3339651" y="0"/>
                </a:lnTo>
                <a:lnTo>
                  <a:pt x="4666535" y="0"/>
                </a:lnTo>
                <a:lnTo>
                  <a:pt x="5508970" y="0"/>
                </a:lnTo>
                <a:lnTo>
                  <a:pt x="5508970" y="897470"/>
                </a:lnTo>
                <a:lnTo>
                  <a:pt x="4666535" y="897470"/>
                </a:lnTo>
                <a:lnTo>
                  <a:pt x="3339651" y="897470"/>
                </a:lnTo>
                <a:lnTo>
                  <a:pt x="0" y="897470"/>
                </a:lnTo>
                <a:lnTo>
                  <a:pt x="448735" y="448735"/>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91409" tIns="45705" rIns="91409" bIns="45705" rtlCol="0" anchor="ctr">
            <a:normAutofit/>
          </a:bodyPr>
          <a:lstStyle/>
          <a:p>
            <a:pPr algn="ctr"/>
            <a:endParaRPr lang="en-US" sz="1300"/>
          </a:p>
        </p:txBody>
      </p:sp>
      <p:sp>
        <p:nvSpPr>
          <p:cNvPr id="56" name="Rectangle 55"/>
          <p:cNvSpPr/>
          <p:nvPr/>
        </p:nvSpPr>
        <p:spPr>
          <a:xfrm>
            <a:off x="5398781" y="743555"/>
            <a:ext cx="3571712" cy="507831"/>
          </a:xfrm>
          <a:prstGeom prst="rect">
            <a:avLst/>
          </a:prstGeom>
        </p:spPr>
        <p:txBody>
          <a:bodyPr wrap="square" lIns="91409" tIns="45705" rIns="91409" bIns="45705">
            <a:normAutofit fontScale="85000" lnSpcReduction="10000"/>
          </a:bodyPr>
          <a:lstStyle/>
          <a:p>
            <a:r>
              <a:rPr lang="en-US" sz="2700" b="1" dirty="0">
                <a:solidFill>
                  <a:schemeClr val="tx1">
                    <a:lumMod val="50000"/>
                    <a:lumOff val="50000"/>
                  </a:schemeClr>
                </a:solidFill>
              </a:rPr>
              <a:t>Tackle Problems Together</a:t>
            </a:r>
          </a:p>
        </p:txBody>
      </p:sp>
      <p:sp>
        <p:nvSpPr>
          <p:cNvPr id="57" name="TextBox 56"/>
          <p:cNvSpPr txBox="1"/>
          <p:nvPr/>
        </p:nvSpPr>
        <p:spPr>
          <a:xfrm>
            <a:off x="5235999" y="1513121"/>
            <a:ext cx="3838325" cy="4695768"/>
          </a:xfrm>
          <a:prstGeom prst="rect">
            <a:avLst/>
          </a:prstGeom>
          <a:noFill/>
        </p:spPr>
        <p:txBody>
          <a:bodyPr wrap="square" lIns="91409" tIns="45705" rIns="91409" bIns="45705" rtlCol="0">
            <a:normAutofit fontScale="92500" lnSpcReduction="10000"/>
          </a:bodyPr>
          <a:lstStyle/>
          <a:p>
            <a:pPr fontAlgn="base"/>
            <a:r>
              <a:rPr lang="en-AU" dirty="0"/>
              <a:t>We’ve talked before about the importance of letting students know they aren’t alone. Problems in and out of the classroom sometimes need a collaborative approach. The teacher’s role today has moved away from being the gatekeeper of all knowledge and solutions. We are now guides, mentors, and supporters of the quest for discovery in learning, and also self-discovery.</a:t>
            </a:r>
          </a:p>
          <a:p>
            <a:pPr fontAlgn="base"/>
            <a:endParaRPr lang="en-AU" dirty="0"/>
          </a:p>
          <a:p>
            <a:pPr fontAlgn="base"/>
            <a:r>
              <a:rPr lang="en-AU" dirty="0"/>
              <a:t>Our position is still a vital one in that students thrive on collaboration and teamwork. Show a willingness to work through problems with them as partners and as part of an unbeatable team</a:t>
            </a:r>
            <a:endParaRPr lang="en-US" sz="1300" dirty="0">
              <a:solidFill>
                <a:schemeClr val="bg1"/>
              </a:solidFill>
            </a:endParaRPr>
          </a:p>
        </p:txBody>
      </p:sp>
      <p:pic>
        <p:nvPicPr>
          <p:cNvPr id="2" name="Pictur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3848" y="3636698"/>
            <a:ext cx="269771" cy="26519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5000"/>
                    </a14:imgEffect>
                  </a14:imgLayer>
                </a14:imgProps>
              </a:ext>
              <a:ext uri="{28A0092B-C50C-407E-A947-70E740481C1C}">
                <a14:useLocalDpi xmlns:a14="http://schemas.microsoft.com/office/drawing/2010/main" val="0"/>
              </a:ext>
            </a:extLst>
          </a:blip>
          <a:stretch>
            <a:fillRect/>
          </a:stretch>
        </p:blipFill>
        <p:spPr>
          <a:xfrm>
            <a:off x="2731097" y="1173744"/>
            <a:ext cx="557832" cy="617273"/>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43194" y="1644133"/>
            <a:ext cx="269771" cy="265199"/>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342" y="2270366"/>
            <a:ext cx="635563" cy="731584"/>
          </a:xfrm>
          <a:prstGeom prst="rect">
            <a:avLst/>
          </a:prstGeom>
        </p:spPr>
      </p:pic>
      <p:pic>
        <p:nvPicPr>
          <p:cNvPr id="54" name="Picture 53"/>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28252" y="1646263"/>
            <a:ext cx="265199" cy="265199"/>
          </a:xfrm>
          <a:prstGeom prst="rect">
            <a:avLst/>
          </a:prstGeom>
        </p:spPr>
      </p:pic>
      <p:pic>
        <p:nvPicPr>
          <p:cNvPr id="60" name="Picture 59"/>
          <p:cNvPicPr>
            <a:picLocks noChangeAspect="1"/>
          </p:cNvPicPr>
          <p:nvPr/>
        </p:nvPicPr>
        <p:blipFill>
          <a:blip r:embed="rId8">
            <a:extLst>
              <a:ext uri="{BEBA8EAE-BF5A-486C-A8C5-ECC9F3942E4B}">
                <a14:imgProps xmlns:a14="http://schemas.microsoft.com/office/drawing/2010/main">
                  <a14:imgLayer r:embed="rId9">
                    <a14:imgEffect>
                      <a14:brightnessContrast bright="6000" contrast="37000"/>
                    </a14:imgEffect>
                  </a14:imgLayer>
                </a14:imgProps>
              </a:ext>
              <a:ext uri="{28A0092B-C50C-407E-A947-70E740481C1C}">
                <a14:useLocalDpi xmlns:a14="http://schemas.microsoft.com/office/drawing/2010/main" val="0"/>
              </a:ext>
            </a:extLst>
          </a:blip>
          <a:stretch>
            <a:fillRect/>
          </a:stretch>
        </p:blipFill>
        <p:spPr>
          <a:xfrm>
            <a:off x="1479663" y="4375974"/>
            <a:ext cx="585267" cy="727011"/>
          </a:xfrm>
          <a:prstGeom prst="rect">
            <a:avLst/>
          </a:prstGeom>
        </p:spPr>
      </p:pic>
      <p:pic>
        <p:nvPicPr>
          <p:cNvPr id="61" name="Picture 60"/>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06554" y="3635205"/>
            <a:ext cx="353294" cy="289445"/>
          </a:xfrm>
          <a:prstGeom prst="rect">
            <a:avLst/>
          </a:prstGeom>
        </p:spPr>
      </p:pic>
      <p:pic>
        <p:nvPicPr>
          <p:cNvPr id="62" name="Picture 61"/>
          <p:cNvPicPr>
            <a:picLocks noChangeAspect="1"/>
          </p:cNvPicPr>
          <p:nvPr/>
        </p:nvPicPr>
        <p:blipFill>
          <a:blip r:embed="rId11">
            <a:extLst>
              <a:ext uri="{BEBA8EAE-BF5A-486C-A8C5-ECC9F3942E4B}">
                <a14:imgProps xmlns:a14="http://schemas.microsoft.com/office/drawing/2010/main">
                  <a14:imgLayer r:embed="rId12">
                    <a14:imgEffect>
                      <a14:brightnessContrast bright="64000" contrast="100000"/>
                    </a14:imgEffect>
                  </a14:imgLayer>
                </a14:imgProps>
              </a:ext>
              <a:ext uri="{28A0092B-C50C-407E-A947-70E740481C1C}">
                <a14:useLocalDpi xmlns:a14="http://schemas.microsoft.com/office/drawing/2010/main" val="0"/>
              </a:ext>
            </a:extLst>
          </a:blip>
          <a:stretch>
            <a:fillRect/>
          </a:stretch>
        </p:blipFill>
        <p:spPr>
          <a:xfrm>
            <a:off x="953752" y="2270369"/>
            <a:ext cx="649280" cy="75444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460" y="4368884"/>
            <a:ext cx="673514" cy="754043"/>
          </a:xfrm>
          <a:prstGeom prst="rect">
            <a:avLst/>
          </a:prstGeom>
        </p:spPr>
      </p:pic>
      <p:sp>
        <p:nvSpPr>
          <p:cNvPr id="45" name="Rectangle 44"/>
          <p:cNvSpPr/>
          <p:nvPr/>
        </p:nvSpPr>
        <p:spPr>
          <a:xfrm>
            <a:off x="0" y="6384324"/>
            <a:ext cx="9144000" cy="47367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
        <p:nvSpPr>
          <p:cNvPr id="46" name="Rectangle 45"/>
          <p:cNvSpPr/>
          <p:nvPr/>
        </p:nvSpPr>
        <p:spPr>
          <a:xfrm>
            <a:off x="0" y="0"/>
            <a:ext cx="9144000" cy="47367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09" tIns="45705" rIns="91409" bIns="45705" rtlCol="0" anchor="ctr"/>
          <a:lstStyle/>
          <a:p>
            <a:pPr algn="ctr"/>
            <a:endParaRPr lang="en-US"/>
          </a:p>
        </p:txBody>
      </p:sp>
    </p:spTree>
    <p:extLst>
      <p:ext uri="{BB962C8B-B14F-4D97-AF65-F5344CB8AC3E}">
        <p14:creationId xmlns:p14="http://schemas.microsoft.com/office/powerpoint/2010/main" val="27743508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14:presetBounceEnd="28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28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28000">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50"/>
                                            <p:tgtEl>
                                              <p:spTgt spid="3"/>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250"/>
                                            <p:tgtEl>
                                              <p:spTgt spid="6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50"/>
                                            <p:tgtEl>
                                              <p:spTgt spid="27"/>
                                            </p:tgtEl>
                                          </p:cBhvr>
                                        </p:animEffect>
                                      </p:childTnLst>
                                    </p:cTn>
                                  </p:par>
                                </p:childTnLst>
                              </p:cTn>
                            </p:par>
                            <p:par>
                              <p:cTn id="59" fill="hold">
                                <p:stCondLst>
                                  <p:cond delay="275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50"/>
                                            <p:tgtEl>
                                              <p:spTgt spid="6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25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50"/>
                                            <p:tgtEl>
                                              <p:spTgt spid="2"/>
                                            </p:tgtEl>
                                          </p:cBhvr>
                                        </p:animEffect>
                                      </p:childTnLst>
                                    </p:cTn>
                                  </p:par>
                                </p:childTnLst>
                              </p:cTn>
                            </p:par>
                            <p:par>
                              <p:cTn id="73" fill="hold">
                                <p:stCondLst>
                                  <p:cond delay="3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50"/>
                                            <p:tgtEl>
                                              <p:spTgt spid="62"/>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50"/>
                                            <p:tgtEl>
                                              <p:spTgt spid="40"/>
                                            </p:tgtEl>
                                          </p:cBhvr>
                                        </p:animEffect>
                                      </p:childTnLst>
                                    </p:cTn>
                                  </p:par>
                                  <p:par>
                                    <p:cTn id="84" presetID="10" presetClass="entr" presetSubtype="0" fill="hold"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25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39" grpId="0" animBg="1"/>
          <p:bldP spid="40" grpId="0" animBg="1"/>
          <p:bldP spid="41" grpId="0" animBg="1"/>
          <p:bldP spid="42" grpId="0" animBg="1"/>
        </p:bldLst>
      </p:timing>
    </mc:Fallback>
  </mc:AlternateContent>
</p:sld>
</file>

<file path=ppt/theme/theme1.xml><?xml version="1.0" encoding="utf-8"?>
<a:theme xmlns:a="http://schemas.openxmlformats.org/drawingml/2006/main" name="Office Theme">
  <a:themeElements>
    <a:clrScheme name="social">
      <a:dk1>
        <a:sysClr val="windowText" lastClr="000000"/>
      </a:dk1>
      <a:lt1>
        <a:srgbClr val="FFFFFF"/>
      </a:lt1>
      <a:dk2>
        <a:srgbClr val="44546A"/>
      </a:dk2>
      <a:lt2>
        <a:srgbClr val="E7E6E6"/>
      </a:lt2>
      <a:accent1>
        <a:srgbClr val="0770A2"/>
      </a:accent1>
      <a:accent2>
        <a:srgbClr val="82D9F7"/>
      </a:accent2>
      <a:accent3>
        <a:srgbClr val="FEFEFE"/>
      </a:accent3>
      <a:accent4>
        <a:srgbClr val="AEC844"/>
      </a:accent4>
      <a:accent5>
        <a:srgbClr val="F36622"/>
      </a:accent5>
      <a:accent6>
        <a:srgbClr val="FF3C4F"/>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633</Words>
  <Application>Microsoft Office PowerPoint</Application>
  <PresentationFormat>On-screen Show (4:3)</PresentationFormat>
  <Paragraphs>121</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Franklin Gothic Book</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#Booksnaps  Tara Martin</vt:lpstr>
      <vt:lpstr>#Booksnaps  Tara Martin</vt:lpstr>
      <vt:lpstr>Bottle Toss –  Maths Example</vt:lpstr>
      <vt:lpstr>Instagram</vt:lpstr>
      <vt:lpstr>Fake Facebook Profiles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Beaton</dc:creator>
  <cp:lastModifiedBy>Nikki Beaton</cp:lastModifiedBy>
  <cp:revision>5</cp:revision>
  <dcterms:created xsi:type="dcterms:W3CDTF">2018-11-28T10:02:34Z</dcterms:created>
  <dcterms:modified xsi:type="dcterms:W3CDTF">2018-11-28T10:32:46Z</dcterms:modified>
</cp:coreProperties>
</file>