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-3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2B72B-08DE-3042-82EB-042A388EA4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students from a refugee background </a:t>
            </a:r>
          </a:p>
        </p:txBody>
      </p:sp>
    </p:spTree>
    <p:extLst>
      <p:ext uri="{BB962C8B-B14F-4D97-AF65-F5344CB8AC3E}">
        <p14:creationId xmlns:p14="http://schemas.microsoft.com/office/powerpoint/2010/main" val="22267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CF2B2-2A74-7A40-8F1D-510B57CD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0796FD-302B-1E49-B12F-7FAF72FE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The professional development course was to inform and educate teachers on how they can better assist EAL/D students. In particular the focus was on refugee students.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It was catered towards teachers who came from different KLA’s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9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</a:t>
            </a:r>
            <a:endParaRPr lang="en-US" dirty="0"/>
          </a:p>
        </p:txBody>
      </p:sp>
      <p:pic>
        <p:nvPicPr>
          <p:cNvPr id="4" name="Content Placeholder 3" descr="phrases 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42" t="15545" b="2546"/>
          <a:stretch/>
        </p:blipFill>
        <p:spPr>
          <a:xfrm>
            <a:off x="6943030" y="1951011"/>
            <a:ext cx="4837973" cy="2841405"/>
          </a:xfrm>
        </p:spPr>
      </p:pic>
      <p:pic>
        <p:nvPicPr>
          <p:cNvPr id="5" name="Picture 4" descr="original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81" t="22287"/>
          <a:stretch/>
        </p:blipFill>
        <p:spPr>
          <a:xfrm>
            <a:off x="3220651" y="1951011"/>
            <a:ext cx="1821436" cy="3627000"/>
          </a:xfrm>
          <a:prstGeom prst="rect">
            <a:avLst/>
          </a:prstGeom>
        </p:spPr>
      </p:pic>
      <p:pic>
        <p:nvPicPr>
          <p:cNvPr id="6" name="Picture 5" descr="french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8" t="23102" r="46122" b="10302"/>
          <a:stretch/>
        </p:blipFill>
        <p:spPr>
          <a:xfrm>
            <a:off x="1283024" y="2082589"/>
            <a:ext cx="2199470" cy="4567173"/>
          </a:xfrm>
          <a:prstGeom prst="rect">
            <a:avLst/>
          </a:prstGeom>
        </p:spPr>
      </p:pic>
      <p:pic>
        <p:nvPicPr>
          <p:cNvPr id="7" name="Picture 6" descr="samoan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9" t="13977"/>
          <a:stretch/>
        </p:blipFill>
        <p:spPr>
          <a:xfrm>
            <a:off x="5212352" y="3666329"/>
            <a:ext cx="1612850" cy="298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1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B8529-190F-2842-A736-37340AE4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C723A6-7822-AA48-AE5A-0042EB10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48256"/>
            <a:ext cx="4509878" cy="4010544"/>
          </a:xfrm>
        </p:spPr>
        <p:txBody>
          <a:bodyPr>
            <a:noAutofit/>
          </a:bodyPr>
          <a:lstStyle/>
          <a:p>
            <a:r>
              <a:rPr lang="en-US" sz="2400" dirty="0"/>
              <a:t> Impact of disruption education on language learning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How long does it take for students who come from an EAL/D background learn a new language?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56A890-D7CA-9140-8D96-C2F00F8574E7}"/>
              </a:ext>
            </a:extLst>
          </p:cNvPr>
          <p:cNvSpPr txBox="1"/>
          <p:nvPr/>
        </p:nvSpPr>
        <p:spPr>
          <a:xfrm>
            <a:off x="5787957" y="2480553"/>
            <a:ext cx="2791839" cy="64633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Education in their first language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937ECD-D283-BE44-9C18-633AE0D00B82}"/>
              </a:ext>
            </a:extLst>
          </p:cNvPr>
          <p:cNvSpPr txBox="1"/>
          <p:nvPr/>
        </p:nvSpPr>
        <p:spPr>
          <a:xfrm>
            <a:off x="5787956" y="3568315"/>
            <a:ext cx="2791839" cy="64633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Disrupted education in their first language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088221-76B0-D548-AA42-C1E7DC8A087A}"/>
              </a:ext>
            </a:extLst>
          </p:cNvPr>
          <p:cNvSpPr txBox="1"/>
          <p:nvPr/>
        </p:nvSpPr>
        <p:spPr>
          <a:xfrm>
            <a:off x="5787956" y="4805184"/>
            <a:ext cx="2791839" cy="64633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 schooling in any language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E50950A-7BE9-AA4E-AA78-648312E1DB5A}"/>
              </a:ext>
            </a:extLst>
          </p:cNvPr>
          <p:cNvSpPr txBox="1"/>
          <p:nvPr/>
        </p:nvSpPr>
        <p:spPr>
          <a:xfrm>
            <a:off x="9276682" y="2480552"/>
            <a:ext cx="2791839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 years or less </a:t>
            </a:r>
            <a:r>
              <a:rPr lang="en-US" sz="1100" dirty="0"/>
              <a:t>(average is 5-7 years)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9CF7A87-CCBF-9A48-AAE3-5CD4C8395CE6}"/>
              </a:ext>
            </a:extLst>
          </p:cNvPr>
          <p:cNvCxnSpPr/>
          <p:nvPr/>
        </p:nvCxnSpPr>
        <p:spPr>
          <a:xfrm>
            <a:off x="8700120" y="2665218"/>
            <a:ext cx="576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44F2A82-CF15-DA49-8DC1-172FF185411C}"/>
              </a:ext>
            </a:extLst>
          </p:cNvPr>
          <p:cNvSpPr txBox="1"/>
          <p:nvPr/>
        </p:nvSpPr>
        <p:spPr>
          <a:xfrm>
            <a:off x="9276681" y="3546451"/>
            <a:ext cx="2791839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 to 10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0DB1B34-486C-8E49-B7AE-B0D9BF655102}"/>
              </a:ext>
            </a:extLst>
          </p:cNvPr>
          <p:cNvSpPr txBox="1"/>
          <p:nvPr/>
        </p:nvSpPr>
        <p:spPr>
          <a:xfrm>
            <a:off x="9276680" y="4797015"/>
            <a:ext cx="2791839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 years +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2B58B54-2D46-9C49-8337-0AE538953D61}"/>
              </a:ext>
            </a:extLst>
          </p:cNvPr>
          <p:cNvCxnSpPr/>
          <p:nvPr/>
        </p:nvCxnSpPr>
        <p:spPr>
          <a:xfrm>
            <a:off x="8700118" y="3731117"/>
            <a:ext cx="576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8CB21D03-3AB2-0E4B-9F59-DDE9C4C22381}"/>
              </a:ext>
            </a:extLst>
          </p:cNvPr>
          <p:cNvCxnSpPr/>
          <p:nvPr/>
        </p:nvCxnSpPr>
        <p:spPr>
          <a:xfrm>
            <a:off x="8700118" y="5095744"/>
            <a:ext cx="576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58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3A08FD-EE78-174C-B725-01607B50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</a:t>
            </a:r>
            <a:r>
              <a:rPr lang="en-US" dirty="0" smtClean="0"/>
              <a:t>talk: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AD3A8E-C93D-B145-99EA-799A5FBB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4596289" cy="3678303"/>
          </a:xfrm>
        </p:spPr>
        <p:txBody>
          <a:bodyPr/>
          <a:lstStyle/>
          <a:p>
            <a:r>
              <a:rPr lang="en-US" b="1" dirty="0" smtClean="0"/>
              <a:t>DIFFICULT </a:t>
            </a:r>
            <a:r>
              <a:rPr lang="en-US" b="1" dirty="0"/>
              <a:t>when </a:t>
            </a:r>
          </a:p>
          <a:p>
            <a:r>
              <a:rPr lang="en-US" dirty="0"/>
              <a:t>Delivery is too rapid</a:t>
            </a:r>
          </a:p>
          <a:p>
            <a:r>
              <a:rPr lang="en-US" dirty="0"/>
              <a:t>Content and context is unfamiliar </a:t>
            </a:r>
          </a:p>
          <a:p>
            <a:r>
              <a:rPr lang="en-US" dirty="0"/>
              <a:t>Language is idiomatic/colloquial</a:t>
            </a:r>
          </a:p>
          <a:p>
            <a:r>
              <a:rPr lang="en-US" dirty="0"/>
              <a:t>Asking for clarification is difficult/unwelcome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39EF977-0317-904F-8291-318AA1280397}"/>
              </a:ext>
            </a:extLst>
          </p:cNvPr>
          <p:cNvSpPr txBox="1">
            <a:spLocks/>
          </p:cNvSpPr>
          <p:nvPr/>
        </p:nvSpPr>
        <p:spPr>
          <a:xfrm>
            <a:off x="5441516" y="2198668"/>
            <a:ext cx="4596289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EASIER when: </a:t>
            </a:r>
          </a:p>
          <a:p>
            <a:r>
              <a:rPr lang="en-US" dirty="0"/>
              <a:t> language is </a:t>
            </a:r>
            <a:r>
              <a:rPr lang="en-US" dirty="0" err="1"/>
              <a:t>contextualised</a:t>
            </a:r>
            <a:r>
              <a:rPr lang="en-US" dirty="0"/>
              <a:t> by visual cues/ sources of information</a:t>
            </a:r>
          </a:p>
          <a:p>
            <a:r>
              <a:rPr lang="en-US" dirty="0"/>
              <a:t>Content is familiar or predictable for the learner</a:t>
            </a:r>
          </a:p>
          <a:p>
            <a:r>
              <a:rPr lang="en-US" dirty="0"/>
              <a:t>Language is purposeful </a:t>
            </a:r>
          </a:p>
        </p:txBody>
      </p:sp>
    </p:spTree>
    <p:extLst>
      <p:ext uri="{BB962C8B-B14F-4D97-AF65-F5344CB8AC3E}">
        <p14:creationId xmlns:p14="http://schemas.microsoft.com/office/powerpoint/2010/main" val="127659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7862C-A921-B747-A80A-1FB5FD04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1C9D7-5EBE-F845-A708-0203A69A4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89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68</TotalTime>
  <Words>171</Words>
  <Application>Microsoft Macintosh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</vt:lpstr>
      <vt:lpstr>Teaching students from a refugee background </vt:lpstr>
      <vt:lpstr>Purpose?</vt:lpstr>
      <vt:lpstr>Phrases </vt:lpstr>
      <vt:lpstr>What did I learn?</vt:lpstr>
      <vt:lpstr>Teacher talk: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students from a refugee background </dc:title>
  <dc:creator>priyanka mudaliar</dc:creator>
  <cp:lastModifiedBy>Priyanka Mudaliar</cp:lastModifiedBy>
  <cp:revision>6</cp:revision>
  <dcterms:created xsi:type="dcterms:W3CDTF">2018-11-25T11:42:17Z</dcterms:created>
  <dcterms:modified xsi:type="dcterms:W3CDTF">2018-11-26T03:49:11Z</dcterms:modified>
</cp:coreProperties>
</file>